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87" r:id="rId3"/>
    <p:sldMasterId id="2147483709" r:id="rId4"/>
  </p:sldMasterIdLst>
  <p:notesMasterIdLst>
    <p:notesMasterId r:id="rId52"/>
  </p:notesMasterIdLst>
  <p:sldIdLst>
    <p:sldId id="396" r:id="rId5"/>
    <p:sldId id="260" r:id="rId6"/>
    <p:sldId id="392" r:id="rId7"/>
    <p:sldId id="263" r:id="rId8"/>
    <p:sldId id="268" r:id="rId9"/>
    <p:sldId id="269" r:id="rId10"/>
    <p:sldId id="394" r:id="rId11"/>
    <p:sldId id="317" r:id="rId12"/>
    <p:sldId id="388" r:id="rId13"/>
    <p:sldId id="376" r:id="rId14"/>
    <p:sldId id="357" r:id="rId15"/>
    <p:sldId id="390" r:id="rId16"/>
    <p:sldId id="275" r:id="rId17"/>
    <p:sldId id="256" r:id="rId18"/>
    <p:sldId id="327" r:id="rId19"/>
    <p:sldId id="360" r:id="rId20"/>
    <p:sldId id="375" r:id="rId21"/>
    <p:sldId id="277" r:id="rId22"/>
    <p:sldId id="289" r:id="rId23"/>
    <p:sldId id="278" r:id="rId24"/>
    <p:sldId id="290" r:id="rId25"/>
    <p:sldId id="291" r:id="rId26"/>
    <p:sldId id="386" r:id="rId27"/>
    <p:sldId id="283" r:id="rId28"/>
    <p:sldId id="314" r:id="rId29"/>
    <p:sldId id="318" r:id="rId30"/>
    <p:sldId id="286" r:id="rId31"/>
    <p:sldId id="311" r:id="rId32"/>
    <p:sldId id="347" r:id="rId33"/>
    <p:sldId id="336" r:id="rId34"/>
    <p:sldId id="340" r:id="rId35"/>
    <p:sldId id="377" r:id="rId36"/>
    <p:sldId id="362" r:id="rId37"/>
    <p:sldId id="379" r:id="rId38"/>
    <p:sldId id="298" r:id="rId39"/>
    <p:sldId id="299" r:id="rId40"/>
    <p:sldId id="300" r:id="rId41"/>
    <p:sldId id="301" r:id="rId42"/>
    <p:sldId id="384" r:id="rId43"/>
    <p:sldId id="303" r:id="rId44"/>
    <p:sldId id="310" r:id="rId45"/>
    <p:sldId id="305" r:id="rId46"/>
    <p:sldId id="306" r:id="rId47"/>
    <p:sldId id="308" r:id="rId48"/>
    <p:sldId id="382" r:id="rId49"/>
    <p:sldId id="309" r:id="rId50"/>
    <p:sldId id="34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4FF"/>
    <a:srgbClr val="B58CFF"/>
    <a:srgbClr val="DD8BFF"/>
    <a:srgbClr val="DF51A6"/>
    <a:srgbClr val="F66A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23" autoAdjust="0"/>
    <p:restoredTop sz="71811" autoAdjust="0"/>
  </p:normalViewPr>
  <p:slideViewPr>
    <p:cSldViewPr snapToGrid="0">
      <p:cViewPr>
        <p:scale>
          <a:sx n="75" d="100"/>
          <a:sy n="75" d="100"/>
        </p:scale>
        <p:origin x="466" y="-576"/>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7047D2-ACDF-4687-915E-D4AFE3F00F50}" type="datetimeFigureOut">
              <a:rPr lang="en-US" smtClean="0"/>
              <a:t>12/12/2024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F5081-7A2D-46D2-B3BA-B1CF21483820}" type="slidenum">
              <a:rPr lang="en-US" smtClean="0"/>
              <a:t>‹#›</a:t>
            </a:fld>
            <a:endParaRPr lang="en-US"/>
          </a:p>
        </p:txBody>
      </p:sp>
    </p:spTree>
    <p:extLst>
      <p:ext uri="{BB962C8B-B14F-4D97-AF65-F5344CB8AC3E}">
        <p14:creationId xmlns:p14="http://schemas.microsoft.com/office/powerpoint/2010/main" val="2519206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1" dirty="0">
                <a:solidFill>
                  <a:srgbClr val="0D0D0D"/>
                </a:solidFill>
                <a:latin typeface="ui-sans-serif"/>
              </a:rPr>
              <a:t>Classical Relational Database</a:t>
            </a:r>
            <a:r>
              <a:rPr lang="en-US" b="1" dirty="0">
                <a:solidFill>
                  <a:srgbClr val="0D0D0D"/>
                </a:solidFill>
                <a:latin typeface="ui-sans-serif"/>
              </a:rPr>
              <a:t> - CRDB:</a:t>
            </a:r>
            <a:r>
              <a:rPr lang="en-US" dirty="0">
                <a:solidFill>
                  <a:srgbClr val="0D0D0D"/>
                </a:solidFill>
                <a:latin typeface="ui-sans-serif"/>
              </a:rPr>
              <a:t> </a:t>
            </a:r>
            <a:r>
              <a:rPr lang="vi-VN" dirty="0">
                <a:solidFill>
                  <a:srgbClr val="0D0D0D"/>
                </a:solidFill>
                <a:latin typeface="ui-sans-serif"/>
              </a:rPr>
              <a:t>là nền tảng cơ sở dữ liệu truyền thống dựa trên mô hình quan hệ (relational model), nơi dữ liệu được tổ chức thành các bảng (table) với các cột và hàng. Mỗi bảng đại diện cho một thực thể hoặc một quan hệ giữa các thực thể.</a:t>
            </a:r>
            <a:endParaRPr lang="en-US" dirty="0">
              <a:solidFill>
                <a:srgbClr val="0D0D0D"/>
              </a:solidFill>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err="1">
                <a:solidFill>
                  <a:srgbClr val="0D0D0D"/>
                </a:solidFill>
                <a:latin typeface="ui-sans-serif"/>
              </a:rPr>
              <a:t>Hạn</a:t>
            </a:r>
            <a:r>
              <a:rPr lang="en-US" sz="1200" b="1" u="sng" dirty="0">
                <a:solidFill>
                  <a:srgbClr val="0D0D0D"/>
                </a:solidFill>
                <a:latin typeface="ui-sans-serif"/>
              </a:rPr>
              <a:t> </a:t>
            </a:r>
            <a:r>
              <a:rPr lang="en-US" sz="1200" b="1" u="sng" dirty="0" err="1">
                <a:solidFill>
                  <a:srgbClr val="0D0D0D"/>
                </a:solidFill>
                <a:latin typeface="ui-sans-serif"/>
              </a:rPr>
              <a:t>chế</a:t>
            </a:r>
            <a:r>
              <a:rPr lang="en-US" sz="1200" b="1" u="sng" dirty="0">
                <a:solidFill>
                  <a:srgbClr val="0D0D0D"/>
                </a:solidFill>
                <a:latin typeface="ui-sans-serif"/>
              </a:rPr>
              <a:t>:</a:t>
            </a:r>
            <a:r>
              <a:rPr lang="en-US" sz="1200" b="1" dirty="0">
                <a:solidFill>
                  <a:srgbClr val="0D0D0D"/>
                </a:solidFill>
                <a:latin typeface="ui-sans-serif"/>
              </a:rPr>
              <a:t> </a:t>
            </a:r>
            <a:r>
              <a:rPr lang="en-US" sz="1200" dirty="0">
                <a:solidFill>
                  <a:srgbClr val="0D0D0D"/>
                </a:solidFill>
                <a:latin typeface="ui-sans-serif"/>
              </a:rPr>
              <a:t>L</a:t>
            </a:r>
            <a:r>
              <a:rPr lang="vi-VN" sz="1200" dirty="0"/>
              <a:t>à không xử lý được </a:t>
            </a:r>
            <a:r>
              <a:rPr lang="vi-VN" sz="1200" b="1" dirty="0"/>
              <a:t>thông tin không chắc chắn</a:t>
            </a:r>
            <a:r>
              <a:rPr lang="vi-VN" sz="1200" dirty="0"/>
              <a:t> hoặc </a:t>
            </a:r>
            <a:r>
              <a:rPr lang="vi-VN" sz="1200" b="1" dirty="0"/>
              <a:t>thông tin không đầy đủ</a:t>
            </a:r>
            <a:r>
              <a:rPr lang="vi-VN" sz="1200" dirty="0"/>
              <a:t> (ví dụ như tuổi chưa rõ ràng hoặc không biết chính xác).</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24F5081-7A2D-46D2-B3BA-B1CF21483820}" type="slidenum">
              <a:rPr lang="en-US" smtClean="0"/>
              <a:t>2</a:t>
            </a:fld>
            <a:endParaRPr lang="en-US"/>
          </a:p>
        </p:txBody>
      </p:sp>
    </p:spTree>
    <p:extLst>
      <p:ext uri="{BB962C8B-B14F-4D97-AF65-F5344CB8AC3E}">
        <p14:creationId xmlns:p14="http://schemas.microsoft.com/office/powerpoint/2010/main" val="293808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F5081-7A2D-46D2-B3BA-B1CF21483820}" type="slidenum">
              <a:rPr lang="en-US" smtClean="0"/>
              <a:t>17</a:t>
            </a:fld>
            <a:endParaRPr lang="en-US"/>
          </a:p>
        </p:txBody>
      </p:sp>
    </p:spTree>
    <p:extLst>
      <p:ext uri="{BB962C8B-B14F-4D97-AF65-F5344CB8AC3E}">
        <p14:creationId xmlns:p14="http://schemas.microsoft.com/office/powerpoint/2010/main" val="3408384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vi-VN" sz="2000" b="1" kern="1200" dirty="0">
                <a:solidFill>
                  <a:schemeClr val="tx1"/>
                </a:solidFill>
                <a:latin typeface="+mn-lt"/>
                <a:ea typeface="+mn-ea"/>
                <a:cs typeface="+mn-cs"/>
              </a:rPr>
              <a:t>Miền giá trị và phân phối xác suất (℘):</a:t>
            </a:r>
          </a:p>
          <a:p>
            <a:pPr>
              <a:buFont typeface="+mj-lt"/>
              <a:buAutoNum type="arabicPeriod"/>
            </a:pPr>
            <a:r>
              <a:rPr lang="vi-VN" sz="2000" b="1" kern="1200" dirty="0">
                <a:solidFill>
                  <a:schemeClr val="tx1"/>
                </a:solidFill>
                <a:latin typeface="+mn-lt"/>
                <a:ea typeface="+mn-ea"/>
                <a:cs typeface="+mn-cs"/>
              </a:rPr>
              <a:t>Thuộc tính A1​ (Tuổi):</a:t>
            </a:r>
            <a:endParaRPr lang="vi-VN" sz="2000" kern="1200" dirty="0">
              <a:solidFill>
                <a:schemeClr val="tx1"/>
              </a:solidFill>
              <a:latin typeface="+mn-lt"/>
              <a:ea typeface="+mn-ea"/>
              <a:cs typeface="+mn-cs"/>
            </a:endParaRPr>
          </a:p>
          <a:p>
            <a:pPr marL="742950" lvl="1" indent="-285750">
              <a:buFont typeface="Arial" panose="020B0604020202020204" pitchFamily="34" charset="0"/>
              <a:buChar char="•"/>
            </a:pPr>
            <a:r>
              <a:rPr lang="vi-VN" sz="2000" kern="1200" dirty="0">
                <a:solidFill>
                  <a:schemeClr val="tx1"/>
                </a:solidFill>
                <a:latin typeface="+mn-lt"/>
                <a:ea typeface="+mn-ea"/>
                <a:cs typeface="+mn-cs"/>
              </a:rPr>
              <a:t>Miền giá trị: dom(A1)={18,19,20,...,65} </a:t>
            </a:r>
            <a:endParaRPr lang="en-US" sz="2000" kern="1200" dirty="0">
              <a:solidFill>
                <a:schemeClr val="tx1"/>
              </a:solidFill>
              <a:latin typeface="+mn-lt"/>
              <a:ea typeface="+mn-ea"/>
              <a:cs typeface="+mn-cs"/>
            </a:endParaRPr>
          </a:p>
          <a:p>
            <a:pPr marL="742950" lvl="1" indent="-285750">
              <a:buFont typeface="Arial" panose="020B0604020202020204" pitchFamily="34" charset="0"/>
              <a:buChar char="•"/>
            </a:pPr>
            <a:r>
              <a:rPr lang="vi-VN" sz="2000" kern="1200" dirty="0">
                <a:solidFill>
                  <a:schemeClr val="tx1"/>
                </a:solidFill>
                <a:latin typeface="+mn-lt"/>
                <a:ea typeface="+mn-ea"/>
                <a:cs typeface="+mn-cs"/>
              </a:rPr>
              <a:t>Mỗi giá trị trong miền có một </a:t>
            </a:r>
            <a:r>
              <a:rPr lang="vi-VN" sz="2000" b="1" kern="1200" dirty="0">
                <a:solidFill>
                  <a:schemeClr val="tx1"/>
                </a:solidFill>
                <a:latin typeface="+mn-lt"/>
                <a:ea typeface="+mn-ea"/>
                <a:cs typeface="+mn-cs"/>
              </a:rPr>
              <a:t>khoảng xác suất</a:t>
            </a:r>
            <a:r>
              <a:rPr lang="vi-VN" sz="2000" kern="1200" dirty="0">
                <a:solidFill>
                  <a:schemeClr val="tx1"/>
                </a:solidFill>
                <a:latin typeface="+mn-lt"/>
                <a:ea typeface="+mn-ea"/>
                <a:cs typeface="+mn-cs"/>
              </a:rPr>
              <a:t> (thay vì một xác suất cụ thể). Ví dụ: P(A1∈[18,20])=0.2,  P(A1∈[21,30])=0.4,  P(A1∈[31,65])=0.4</a:t>
            </a:r>
          </a:p>
          <a:p>
            <a:pPr>
              <a:buFont typeface="+mj-lt"/>
              <a:buAutoNum type="arabicPeriod"/>
            </a:pPr>
            <a:r>
              <a:rPr lang="vi-VN" sz="2000" b="1" kern="1200" dirty="0">
                <a:solidFill>
                  <a:schemeClr val="tx1"/>
                </a:solidFill>
                <a:latin typeface="+mn-lt"/>
                <a:ea typeface="+mn-ea"/>
                <a:cs typeface="+mn-cs"/>
              </a:rPr>
              <a:t>Thuộc tính A2​ (Giới tính):</a:t>
            </a:r>
            <a:endParaRPr lang="vi-VN" sz="2000" kern="1200" dirty="0">
              <a:solidFill>
                <a:schemeClr val="tx1"/>
              </a:solidFill>
              <a:latin typeface="+mn-lt"/>
              <a:ea typeface="+mn-ea"/>
              <a:cs typeface="+mn-cs"/>
            </a:endParaRPr>
          </a:p>
          <a:p>
            <a:pPr marL="742950" lvl="1" indent="-285750">
              <a:buFont typeface="Arial" panose="020B0604020202020204" pitchFamily="34" charset="0"/>
              <a:buChar char="•"/>
            </a:pPr>
            <a:r>
              <a:rPr lang="vi-VN" sz="2000" kern="1200" dirty="0">
                <a:solidFill>
                  <a:schemeClr val="tx1"/>
                </a:solidFill>
                <a:latin typeface="+mn-lt"/>
                <a:ea typeface="+mn-ea"/>
                <a:cs typeface="+mn-cs"/>
              </a:rPr>
              <a:t>Miền giá trị: dom(A2)={Nam,Nữ</a:t>
            </a:r>
            <a:r>
              <a:rPr lang="en-US" sz="2000" kern="1200" dirty="0">
                <a:solidFill>
                  <a:schemeClr val="tx1"/>
                </a:solidFill>
                <a:latin typeface="+mn-lt"/>
                <a:ea typeface="+mn-ea"/>
                <a:cs typeface="+mn-cs"/>
              </a:rPr>
              <a:t>}</a:t>
            </a:r>
            <a:endParaRPr lang="vi-VN" sz="2000" kern="1200" dirty="0">
              <a:solidFill>
                <a:schemeClr val="tx1"/>
              </a:solidFill>
              <a:latin typeface="+mn-lt"/>
              <a:ea typeface="+mn-ea"/>
              <a:cs typeface="+mn-cs"/>
            </a:endParaRPr>
          </a:p>
          <a:p>
            <a:pPr marL="742950" lvl="1" indent="-285750">
              <a:buFont typeface="Arial" panose="020B0604020202020204" pitchFamily="34" charset="0"/>
              <a:buChar char="•"/>
            </a:pPr>
            <a:r>
              <a:rPr lang="vi-VN" sz="2000" kern="1200" dirty="0">
                <a:solidFill>
                  <a:schemeClr val="tx1"/>
                </a:solidFill>
                <a:latin typeface="+mn-lt"/>
                <a:ea typeface="+mn-ea"/>
                <a:cs typeface="+mn-cs"/>
              </a:rPr>
              <a:t>Đây là một trường hợp đặc biệt vì A2​ có xác suất trên hai giá trị, nhưng chúng ta vẫn có thể biểu diễn dưới dạng khoảng: P(A2=Nam)=[0.45,0.5],  P(A2=Nữ)=[0.5,0.55].</a:t>
            </a:r>
          </a:p>
          <a:p>
            <a:pPr>
              <a:buFont typeface="+mj-lt"/>
              <a:buAutoNum type="arabicPeriod"/>
            </a:pPr>
            <a:r>
              <a:rPr lang="vi-VN" sz="2000" b="1" kern="1200" dirty="0">
                <a:solidFill>
                  <a:schemeClr val="tx1"/>
                </a:solidFill>
                <a:latin typeface="+mn-lt"/>
                <a:ea typeface="+mn-ea"/>
                <a:cs typeface="+mn-cs"/>
              </a:rPr>
              <a:t>Thuộc tính A3</a:t>
            </a:r>
            <a:r>
              <a:rPr lang="en-US" sz="2000" b="1" kern="1200" dirty="0">
                <a:solidFill>
                  <a:schemeClr val="tx1"/>
                </a:solidFill>
                <a:latin typeface="+mn-lt"/>
                <a:ea typeface="+mn-ea"/>
                <a:cs typeface="+mn-cs"/>
              </a:rPr>
              <a:t> </a:t>
            </a:r>
            <a:r>
              <a:rPr lang="vi-VN" sz="2000" b="1" kern="1200" dirty="0">
                <a:solidFill>
                  <a:schemeClr val="tx1"/>
                </a:solidFill>
                <a:latin typeface="+mn-lt"/>
                <a:ea typeface="+mn-ea"/>
                <a:cs typeface="+mn-cs"/>
              </a:rPr>
              <a:t>(Thu nhập):</a:t>
            </a:r>
            <a:endParaRPr lang="vi-VN" sz="2000" kern="1200" dirty="0">
              <a:solidFill>
                <a:schemeClr val="tx1"/>
              </a:solidFill>
              <a:latin typeface="+mn-lt"/>
              <a:ea typeface="+mn-ea"/>
              <a:cs typeface="+mn-cs"/>
            </a:endParaRPr>
          </a:p>
          <a:p>
            <a:pPr marL="742950" lvl="1" indent="-285750">
              <a:buFont typeface="Arial" panose="020B0604020202020204" pitchFamily="34" charset="0"/>
              <a:buChar char="•"/>
            </a:pPr>
            <a:r>
              <a:rPr lang="vi-VN" sz="2000" kern="1200" dirty="0">
                <a:solidFill>
                  <a:schemeClr val="tx1"/>
                </a:solidFill>
                <a:latin typeface="+mn-lt"/>
                <a:ea typeface="+mn-ea"/>
                <a:cs typeface="+mn-cs"/>
              </a:rPr>
              <a:t>Miền giá trị: dom(A3)=[20,000,200,000]</a:t>
            </a:r>
          </a:p>
          <a:p>
            <a:pPr marL="742950" lvl="1" indent="-285750">
              <a:buFont typeface="Arial" panose="020B0604020202020204" pitchFamily="34" charset="0"/>
              <a:buChar char="•"/>
            </a:pPr>
            <a:r>
              <a:rPr lang="vi-VN" sz="2000" kern="1200" dirty="0">
                <a:solidFill>
                  <a:schemeClr val="tx1"/>
                </a:solidFill>
                <a:latin typeface="+mn-lt"/>
                <a:ea typeface="+mn-ea"/>
                <a:cs typeface="+mn-cs"/>
              </a:rPr>
              <a:t>Xác suất được biểu diễn bằng một hàm mật độ liên tục. Thay vì giá trị xác suất đơn lẻ, khoảng xác suất cho từng dải thu nhập có thể được tính toán. Ví dụ: P(A3∈[20,000,50,000])=[0.1,0.2],  P(A3∈[50,000,100,000])=[0.4,0.5],  ...</a:t>
            </a:r>
          </a:p>
          <a:p>
            <a:endParaRPr lang="en-US" dirty="0"/>
          </a:p>
        </p:txBody>
      </p:sp>
      <p:sp>
        <p:nvSpPr>
          <p:cNvPr id="4" name="Slide Number Placeholder 3"/>
          <p:cNvSpPr>
            <a:spLocks noGrp="1"/>
          </p:cNvSpPr>
          <p:nvPr>
            <p:ph type="sldNum" sz="quarter" idx="5"/>
          </p:nvPr>
        </p:nvSpPr>
        <p:spPr/>
        <p:txBody>
          <a:bodyPr/>
          <a:lstStyle/>
          <a:p>
            <a:fld id="{624F5081-7A2D-46D2-B3BA-B1CF21483820}" type="slidenum">
              <a:rPr lang="en-US" smtClean="0"/>
              <a:t>18</a:t>
            </a:fld>
            <a:endParaRPr lang="en-US"/>
          </a:p>
        </p:txBody>
      </p:sp>
    </p:spTree>
    <p:extLst>
      <p:ext uri="{BB962C8B-B14F-4D97-AF65-F5344CB8AC3E}">
        <p14:creationId xmlns:p14="http://schemas.microsoft.com/office/powerpoint/2010/main" val="2453080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Bệnh nhân John (P104)</a:t>
            </a:r>
            <a:r>
              <a:rPr lang="vi-VN" dirty="0"/>
              <a:t>:</a:t>
            </a:r>
          </a:p>
          <a:p>
            <a:r>
              <a:rPr lang="vi-VN" b="1" dirty="0"/>
              <a:t>P_AGE</a:t>
            </a:r>
            <a:r>
              <a:rPr lang="vi-VN" dirty="0"/>
              <a:t>: Tuổi của John là 65, xác định chắc chắn (xác suất 1.0).</a:t>
            </a:r>
          </a:p>
          <a:p>
            <a:r>
              <a:rPr lang="vi-VN" b="1" dirty="0"/>
              <a:t>P_DISEASE</a:t>
            </a:r>
            <a:r>
              <a:rPr lang="vi-VN" dirty="0"/>
              <a:t>: John có thể mắc </a:t>
            </a:r>
            <a:r>
              <a:rPr lang="vi-VN" b="1" dirty="0"/>
              <a:t>ung thư phổi</a:t>
            </a:r>
            <a:r>
              <a:rPr lang="vi-VN" dirty="0"/>
              <a:t> hoặc </a:t>
            </a:r>
            <a:r>
              <a:rPr lang="vi-VN" b="1" dirty="0"/>
              <a:t>lao</a:t>
            </a:r>
            <a:r>
              <a:rPr lang="vi-VN" dirty="0"/>
              <a:t>, mỗi bệnh có xác suất từ 0.5 đến 0.5.</a:t>
            </a:r>
          </a:p>
          <a:p>
            <a:r>
              <a:rPr lang="vi-VN" b="1" dirty="0"/>
              <a:t>D_COST</a:t>
            </a:r>
            <a:r>
              <a:rPr lang="vi-VN" dirty="0"/>
              <a:t>: Chi phí điều trị hàng ngày:</a:t>
            </a:r>
          </a:p>
          <a:p>
            <a:pPr lvl="1"/>
            <a:r>
              <a:rPr lang="vi-VN" b="1" dirty="0"/>
              <a:t>$30</a:t>
            </a:r>
            <a:r>
              <a:rPr lang="vi-VN" dirty="0"/>
              <a:t> với xác suất trong khoảng [0.3, 0.6].</a:t>
            </a:r>
          </a:p>
          <a:p>
            <a:pPr lvl="1"/>
            <a:r>
              <a:rPr lang="vi-VN" b="1" dirty="0"/>
              <a:t>$35</a:t>
            </a:r>
            <a:r>
              <a:rPr lang="vi-VN" dirty="0"/>
              <a:t> với xác suất trong khoảng [0.4, 0.7].</a:t>
            </a:r>
          </a:p>
          <a:p>
            <a:r>
              <a:rPr lang="vi-VN" b="1" dirty="0"/>
              <a:t>Bệnh nhân Paul (P218)</a:t>
            </a:r>
            <a:r>
              <a:rPr lang="vi-VN" dirty="0"/>
              <a:t>:</a:t>
            </a:r>
          </a:p>
          <a:p>
            <a:r>
              <a:rPr lang="vi-VN" b="1" dirty="0"/>
              <a:t>P_AGE</a:t>
            </a:r>
            <a:r>
              <a:rPr lang="vi-VN" dirty="0"/>
              <a:t>: Tuổi của Paul không được xác định chính xác:</a:t>
            </a:r>
          </a:p>
          <a:p>
            <a:pPr lvl="1"/>
            <a:r>
              <a:rPr lang="vi-VN" b="1" dirty="0"/>
              <a:t>43 tuổi</a:t>
            </a:r>
            <a:r>
              <a:rPr lang="vi-VN" dirty="0"/>
              <a:t> với xác suất [0.5, 0.5].</a:t>
            </a:r>
          </a:p>
          <a:p>
            <a:pPr lvl="1"/>
            <a:r>
              <a:rPr lang="vi-VN" b="1" dirty="0"/>
              <a:t>44 tuổi</a:t>
            </a:r>
            <a:r>
              <a:rPr lang="vi-VN" dirty="0"/>
              <a:t> với xác suất [0.5, 0.5].</a:t>
            </a:r>
          </a:p>
          <a:p>
            <a:r>
              <a:rPr lang="vi-VN" b="1" dirty="0"/>
              <a:t>P_DISEASE</a:t>
            </a:r>
            <a:r>
              <a:rPr lang="vi-VN" dirty="0"/>
              <a:t>: Paul có khả năng mắc:</a:t>
            </a:r>
          </a:p>
          <a:p>
            <a:pPr lvl="1"/>
            <a:r>
              <a:rPr lang="vi-VN" b="1" dirty="0"/>
              <a:t>Viêm gan</a:t>
            </a:r>
            <a:r>
              <a:rPr lang="vi-VN" dirty="0"/>
              <a:t> với xác suất từ 0.3 đến 0.5.</a:t>
            </a:r>
          </a:p>
          <a:p>
            <a:pPr lvl="1"/>
            <a:r>
              <a:rPr lang="vi-VN" b="1" dirty="0"/>
              <a:t>Xơ gan</a:t>
            </a:r>
            <a:r>
              <a:rPr lang="vi-VN" dirty="0"/>
              <a:t> với xác suất từ 0.5 đến 0.7.</a:t>
            </a:r>
          </a:p>
          <a:p>
            <a:r>
              <a:rPr lang="vi-VN" b="1" dirty="0"/>
              <a:t>D_COST</a:t>
            </a:r>
            <a:r>
              <a:rPr lang="vi-VN" dirty="0"/>
              <a:t>: Chi phí điều trị hàng ngày:</a:t>
            </a:r>
          </a:p>
          <a:p>
            <a:pPr lvl="1"/>
            <a:r>
              <a:rPr lang="vi-VN" b="1" dirty="0"/>
              <a:t>$6</a:t>
            </a:r>
            <a:r>
              <a:rPr lang="vi-VN" dirty="0"/>
              <a:t> với xác suất [0.4, 0.6].</a:t>
            </a:r>
          </a:p>
          <a:p>
            <a:pPr lvl="1"/>
            <a:r>
              <a:rPr lang="vi-VN" b="1" dirty="0"/>
              <a:t>$7</a:t>
            </a:r>
            <a:r>
              <a:rPr lang="vi-VN" dirty="0"/>
              <a:t> với xác suất [0.4, 0.6].</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24F5081-7A2D-46D2-B3BA-B1CF21483820}" type="slidenum">
              <a:rPr lang="en-US" smtClean="0"/>
              <a:t>23</a:t>
            </a:fld>
            <a:endParaRPr lang="en-US"/>
          </a:p>
        </p:txBody>
      </p:sp>
    </p:spTree>
    <p:extLst>
      <p:ext uri="{BB962C8B-B14F-4D97-AF65-F5344CB8AC3E}">
        <p14:creationId xmlns:p14="http://schemas.microsoft.com/office/powerpoint/2010/main" val="2181464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giá trị 0.10.10.1 được đưa ra như một </a:t>
            </a:r>
            <a:r>
              <a:rPr lang="vi-VN" b="1" dirty="0"/>
              <a:t>giả định</a:t>
            </a:r>
            <a:r>
              <a:rPr lang="vi-VN" dirty="0"/>
              <a:t> hoặc </a:t>
            </a:r>
            <a:r>
              <a:rPr lang="vi-VN" b="1" dirty="0"/>
              <a:t>dữ kiện bài toán</a:t>
            </a:r>
            <a:r>
              <a:rPr lang="vi-VN" dirty="0"/>
              <a:t> để tính toán.</a:t>
            </a:r>
            <a:endParaRPr lang="en-US" dirty="0"/>
          </a:p>
          <a:p>
            <a:r>
              <a:rPr lang="vi-VN" dirty="0"/>
              <a:t>Tất cả các trường hợp khác (Pr(v1i=v2j)) đều bằng 0 vì giá trị không khớp.</a:t>
            </a:r>
            <a:endParaRPr lang="en-US" dirty="0"/>
          </a:p>
          <a:p>
            <a:r>
              <a:rPr lang="en-US" b="1" dirty="0" err="1"/>
              <a:t>Tính</a:t>
            </a:r>
            <a:r>
              <a:rPr lang="en-US" b="1" dirty="0"/>
              <a:t> </a:t>
            </a:r>
            <a:r>
              <a:rPr lang="en-US" b="1" dirty="0" err="1"/>
              <a:t>toán</a:t>
            </a:r>
            <a:r>
              <a:rPr lang="en-US" b="1" dirty="0"/>
              <a:t> </a:t>
            </a:r>
            <a:r>
              <a:rPr lang="en-US" b="1" dirty="0" err="1"/>
              <a:t>từng</a:t>
            </a:r>
            <a:r>
              <a:rPr lang="en-US" b="1" dirty="0"/>
              <a:t> </a:t>
            </a:r>
            <a:r>
              <a:rPr lang="en-US" b="1" dirty="0" err="1"/>
              <a:t>thành</a:t>
            </a:r>
            <a:r>
              <a:rPr lang="en-US" b="1" dirty="0"/>
              <a:t> </a:t>
            </a:r>
            <a:r>
              <a:rPr lang="en-US" b="1" dirty="0" err="1"/>
              <a:t>phần</a:t>
            </a:r>
            <a:r>
              <a:rPr lang="en-US" b="1" dirty="0"/>
              <a:t>:</a:t>
            </a:r>
          </a:p>
          <a:p>
            <a:r>
              <a:rPr lang="en-US" b="1" dirty="0" err="1"/>
              <a:t>Thành</a:t>
            </a:r>
            <a:r>
              <a:rPr lang="en-US" b="1" dirty="0"/>
              <a:t> </a:t>
            </a:r>
            <a:r>
              <a:rPr lang="en-US" b="1" dirty="0" err="1"/>
              <a:t>phần</a:t>
            </a:r>
            <a:r>
              <a:rPr lang="en-US" b="1" dirty="0"/>
              <a:t> 1</a:t>
            </a:r>
            <a:r>
              <a:rPr lang="en-US" dirty="0"/>
              <a:t>: ([l11,u11]⊗[l21,u21])⋅</a:t>
            </a:r>
            <a:r>
              <a:rPr lang="en-US" dirty="0" err="1"/>
              <a:t>Pr</a:t>
            </a:r>
            <a:r>
              <a:rPr lang="en-US" dirty="0"/>
              <a:t>(v11=v21)</a:t>
            </a:r>
          </a:p>
          <a:p>
            <a:r>
              <a:rPr lang="en-US" dirty="0"/>
              <a:t>[0.4,0.6]⊗[0.5,0.7]=[min(0.4⋅0.5,0.4⋅0.7,0.6⋅0.5,0.6⋅0.7),max(...)][0.4, 0.6]. </a:t>
            </a:r>
            <a:r>
              <a:rPr lang="en-US" dirty="0" err="1"/>
              <a:t>Nhân</a:t>
            </a:r>
            <a:r>
              <a:rPr lang="en-US" dirty="0"/>
              <a:t> </a:t>
            </a:r>
            <a:r>
              <a:rPr lang="en-US" dirty="0" err="1"/>
              <a:t>với</a:t>
            </a:r>
            <a:r>
              <a:rPr lang="en-US" dirty="0"/>
              <a:t> </a:t>
            </a:r>
            <a:r>
              <a:rPr lang="en-US" dirty="0" err="1"/>
              <a:t>xác</a:t>
            </a:r>
            <a:r>
              <a:rPr lang="en-US" dirty="0"/>
              <a:t> </a:t>
            </a:r>
            <a:r>
              <a:rPr lang="en-US" dirty="0" err="1"/>
              <a:t>suất</a:t>
            </a:r>
            <a:r>
              <a:rPr lang="en-US" dirty="0"/>
              <a:t> 0.1:</a:t>
            </a:r>
          </a:p>
          <a:p>
            <a:r>
              <a:rPr lang="en-US" dirty="0"/>
              <a:t>[0.5,0.6]⋅0.1=[0.5,0.6]</a:t>
            </a:r>
          </a:p>
          <a:p>
            <a:r>
              <a:rPr lang="en-US" b="1" dirty="0" err="1"/>
              <a:t>Các</a:t>
            </a:r>
            <a:r>
              <a:rPr lang="en-US" b="1" dirty="0"/>
              <a:t> </a:t>
            </a:r>
            <a:r>
              <a:rPr lang="en-US" b="1" dirty="0" err="1"/>
              <a:t>thành</a:t>
            </a:r>
            <a:r>
              <a:rPr lang="en-US" b="1" dirty="0"/>
              <a:t> </a:t>
            </a:r>
            <a:r>
              <a:rPr lang="en-US" b="1" dirty="0" err="1"/>
              <a:t>phần</a:t>
            </a:r>
            <a:r>
              <a:rPr lang="en-US" b="1" dirty="0"/>
              <a:t> </a:t>
            </a:r>
            <a:r>
              <a:rPr lang="en-US" b="1" dirty="0" err="1"/>
              <a:t>khác</a:t>
            </a:r>
            <a:r>
              <a:rPr lang="en-US" dirty="0"/>
              <a:t>:</a:t>
            </a:r>
          </a:p>
          <a:p>
            <a:pPr lvl="1"/>
            <a:r>
              <a:rPr lang="en-US" dirty="0"/>
              <a:t>([l12,u12]⊗[l21,u21])⋅</a:t>
            </a:r>
            <a:r>
              <a:rPr lang="en-US" dirty="0" err="1"/>
              <a:t>Pr</a:t>
            </a:r>
            <a:r>
              <a:rPr lang="en-US" dirty="0"/>
              <a:t>(v12=v21)=0, do </a:t>
            </a:r>
            <a:r>
              <a:rPr lang="en-US" dirty="0" err="1"/>
              <a:t>Pr</a:t>
            </a:r>
            <a:r>
              <a:rPr lang="en-US" dirty="0"/>
              <a:t>(v12=v21)=0</a:t>
            </a:r>
          </a:p>
          <a:p>
            <a:pPr lvl="1"/>
            <a:r>
              <a:rPr lang="en-US" dirty="0"/>
              <a:t>([l11,u11]⊗[l22,u22])⋅</a:t>
            </a:r>
            <a:r>
              <a:rPr lang="en-US" dirty="0" err="1"/>
              <a:t>Pr</a:t>
            </a:r>
            <a:r>
              <a:rPr lang="en-US" dirty="0"/>
              <a:t>(v11=v22)=0, do </a:t>
            </a:r>
            <a:r>
              <a:rPr lang="en-US" dirty="0" err="1"/>
              <a:t>Pr</a:t>
            </a:r>
            <a:r>
              <a:rPr lang="en-US" dirty="0"/>
              <a:t>(v11=v22)=0.</a:t>
            </a:r>
          </a:p>
          <a:p>
            <a:pPr lvl="1"/>
            <a:r>
              <a:rPr lang="en-US" dirty="0"/>
              <a:t>([l12,u12]⊗[l22,u22])⋅</a:t>
            </a:r>
            <a:r>
              <a:rPr lang="en-US" dirty="0" err="1"/>
              <a:t>Pr</a:t>
            </a:r>
            <a:r>
              <a:rPr lang="en-US" dirty="0"/>
              <a:t>(v12=v22)=0, do </a:t>
            </a:r>
            <a:r>
              <a:rPr lang="en-US" dirty="0" err="1"/>
              <a:t>Pr</a:t>
            </a:r>
            <a:r>
              <a:rPr lang="en-US" dirty="0"/>
              <a:t>(v12=v22)=0.</a:t>
            </a:r>
          </a:p>
          <a:p>
            <a:r>
              <a:rPr lang="en-US" b="1" dirty="0"/>
              <a:t>3. </a:t>
            </a:r>
            <a:r>
              <a:rPr lang="en-US" b="1" dirty="0" err="1"/>
              <a:t>Kết</a:t>
            </a:r>
            <a:r>
              <a:rPr lang="en-US" b="1" dirty="0"/>
              <a:t> </a:t>
            </a:r>
            <a:r>
              <a:rPr lang="en-US" b="1" dirty="0" err="1"/>
              <a:t>quả</a:t>
            </a:r>
            <a:r>
              <a:rPr lang="en-US" b="1" dirty="0"/>
              <a:t> </a:t>
            </a:r>
            <a:r>
              <a:rPr lang="en-US" b="1" dirty="0" err="1"/>
              <a:t>tổng</a:t>
            </a:r>
            <a:r>
              <a:rPr lang="en-US" b="1" dirty="0"/>
              <a:t> </a:t>
            </a:r>
            <a:r>
              <a:rPr lang="en-US" b="1" dirty="0" err="1"/>
              <a:t>hợp</a:t>
            </a:r>
            <a:endParaRPr lang="en-US" b="1" dirty="0"/>
          </a:p>
          <a:p>
            <a:r>
              <a:rPr lang="en-US" dirty="0" err="1"/>
              <a:t>Cộng</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trên</a:t>
            </a:r>
            <a:r>
              <a:rPr lang="en-US" dirty="0"/>
              <a:t> </a:t>
            </a:r>
            <a:r>
              <a:rPr lang="en-US" dirty="0" err="1"/>
              <a:t>lại</a:t>
            </a:r>
            <a:r>
              <a:rPr lang="en-US" dirty="0"/>
              <a:t>:</a:t>
            </a:r>
          </a:p>
          <a:p>
            <a:r>
              <a:rPr lang="en-US" dirty="0"/>
              <a:t>p(t1.A=t2.A)=[0.5,0.6]⊕0⊕0⊕0=[0.5,0.6]</a:t>
            </a:r>
          </a:p>
        </p:txBody>
      </p:sp>
      <p:sp>
        <p:nvSpPr>
          <p:cNvPr id="4" name="Slide Number Placeholder 3"/>
          <p:cNvSpPr>
            <a:spLocks noGrp="1"/>
          </p:cNvSpPr>
          <p:nvPr>
            <p:ph type="sldNum" sz="quarter" idx="5"/>
          </p:nvPr>
        </p:nvSpPr>
        <p:spPr/>
        <p:txBody>
          <a:bodyPr/>
          <a:lstStyle/>
          <a:p>
            <a:fld id="{624F5081-7A2D-46D2-B3BA-B1CF21483820}" type="slidenum">
              <a:rPr lang="en-US" smtClean="0"/>
              <a:t>25</a:t>
            </a:fld>
            <a:endParaRPr lang="en-US"/>
          </a:p>
        </p:txBody>
      </p:sp>
    </p:spTree>
    <p:extLst>
      <p:ext uri="{BB962C8B-B14F-4D97-AF65-F5344CB8AC3E}">
        <p14:creationId xmlns:p14="http://schemas.microsoft.com/office/powerpoint/2010/main" val="2140769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2800" dirty="0" err="1"/>
              <a:t>Giả</a:t>
            </a:r>
            <a:r>
              <a:rPr lang="en-US" sz="2800" dirty="0"/>
              <a:t> </a:t>
            </a:r>
            <a:r>
              <a:rPr lang="en-US" sz="2800" dirty="0" err="1"/>
              <a:t>sử</a:t>
            </a:r>
            <a:r>
              <a:rPr lang="en-US" sz="2800" dirty="0"/>
              <a:t> 𝑅(𝑈,℘) </a:t>
            </a:r>
            <a:r>
              <a:rPr lang="en-US" sz="2800" dirty="0" err="1"/>
              <a:t>là</a:t>
            </a:r>
            <a:r>
              <a:rPr lang="en-US" sz="2800" dirty="0"/>
              <a:t> </a:t>
            </a:r>
            <a:r>
              <a:rPr lang="en-US" sz="2800" dirty="0" err="1"/>
              <a:t>một</a:t>
            </a:r>
            <a:r>
              <a:rPr lang="en-US" sz="2800" dirty="0"/>
              <a:t> </a:t>
            </a:r>
            <a:r>
              <a:rPr lang="en-US" sz="2800" dirty="0" err="1"/>
              <a:t>mô</a:t>
            </a:r>
            <a:r>
              <a:rPr lang="en-US" sz="2800" dirty="0"/>
              <a:t> </a:t>
            </a:r>
            <a:r>
              <a:rPr lang="en-US" sz="2800" dirty="0" err="1"/>
              <a:t>hình</a:t>
            </a:r>
            <a:r>
              <a:rPr lang="en-US" sz="2800" dirty="0"/>
              <a:t> IPRDB :</a:t>
            </a:r>
          </a:p>
          <a:p>
            <a:pPr marL="285750" indent="-228600">
              <a:lnSpc>
                <a:spcPct val="90000"/>
              </a:lnSpc>
              <a:spcAft>
                <a:spcPts val="600"/>
              </a:spcAft>
              <a:buFont typeface="Arial" panose="020B0604020202020204" pitchFamily="34" charset="0"/>
              <a:buChar char="•"/>
            </a:pPr>
            <a:r>
              <a:rPr lang="en-US" sz="2800" dirty="0"/>
              <a:t>U: </a:t>
            </a:r>
            <a:r>
              <a:rPr lang="en-US" sz="2800" dirty="0" err="1"/>
              <a:t>Tập</a:t>
            </a:r>
            <a:r>
              <a:rPr lang="en-US" sz="2800" dirty="0"/>
              <a:t> </a:t>
            </a:r>
            <a:r>
              <a:rPr lang="en-US" sz="2800" dirty="0" err="1"/>
              <a:t>hợp</a:t>
            </a:r>
            <a:r>
              <a:rPr lang="en-US" sz="2800" dirty="0"/>
              <a:t> </a:t>
            </a:r>
            <a:r>
              <a:rPr lang="en-US" sz="2800" dirty="0" err="1"/>
              <a:t>các</a:t>
            </a:r>
            <a:r>
              <a:rPr lang="en-US" sz="2800" dirty="0"/>
              <a:t> </a:t>
            </a:r>
            <a:r>
              <a:rPr lang="en-US" sz="2800" dirty="0" err="1"/>
              <a:t>thuộc</a:t>
            </a:r>
            <a:r>
              <a:rPr lang="en-US" sz="2800" dirty="0"/>
              <a:t> </a:t>
            </a:r>
            <a:r>
              <a:rPr lang="en-US" sz="2800" dirty="0" err="1"/>
              <a:t>tính</a:t>
            </a:r>
            <a:r>
              <a:rPr lang="en-US" sz="2800" dirty="0"/>
              <a:t>.</a:t>
            </a:r>
          </a:p>
          <a:p>
            <a:pPr marL="285750" indent="-228600">
              <a:lnSpc>
                <a:spcPct val="90000"/>
              </a:lnSpc>
              <a:spcAft>
                <a:spcPts val="600"/>
              </a:spcAft>
              <a:buFont typeface="Arial" panose="020B0604020202020204" pitchFamily="34" charset="0"/>
              <a:buChar char="•"/>
            </a:pPr>
            <a:r>
              <a:rPr lang="en-US" sz="2800" dirty="0"/>
              <a:t>℘: </a:t>
            </a:r>
            <a:r>
              <a:rPr lang="en-US" sz="2800" dirty="0" err="1"/>
              <a:t>Miền</a:t>
            </a:r>
            <a:r>
              <a:rPr lang="en-US" sz="2800" dirty="0"/>
              <a:t> </a:t>
            </a:r>
            <a:r>
              <a:rPr lang="en-US" sz="2800" dirty="0" err="1"/>
              <a:t>giá</a:t>
            </a:r>
            <a:r>
              <a:rPr lang="en-US" sz="2800" dirty="0"/>
              <a:t> </a:t>
            </a:r>
            <a:r>
              <a:rPr lang="en-US" sz="2800" dirty="0" err="1"/>
              <a:t>trị</a:t>
            </a:r>
            <a:r>
              <a:rPr lang="en-US" sz="2800" dirty="0"/>
              <a:t> </a:t>
            </a:r>
            <a:r>
              <a:rPr lang="en-US" sz="2800" dirty="0" err="1"/>
              <a:t>xác</a:t>
            </a:r>
            <a:r>
              <a:rPr lang="en-US" sz="2800" dirty="0"/>
              <a:t> </a:t>
            </a:r>
            <a:r>
              <a:rPr lang="en-US" sz="2800" dirty="0" err="1"/>
              <a:t>suất</a:t>
            </a:r>
            <a:r>
              <a:rPr lang="en-US" sz="2800" dirty="0"/>
              <a:t> </a:t>
            </a:r>
            <a:r>
              <a:rPr lang="en-US" sz="2800" dirty="0" err="1"/>
              <a:t>của</a:t>
            </a:r>
            <a:r>
              <a:rPr lang="en-US" sz="2800" dirty="0"/>
              <a:t> </a:t>
            </a:r>
            <a:r>
              <a:rPr lang="en-US" sz="2800" dirty="0" err="1"/>
              <a:t>các</a:t>
            </a:r>
            <a:r>
              <a:rPr lang="en-US" sz="2800" dirty="0"/>
              <a:t> </a:t>
            </a:r>
            <a:r>
              <a:rPr lang="en-US" sz="2800" dirty="0" err="1"/>
              <a:t>thuộc</a:t>
            </a:r>
            <a:r>
              <a:rPr lang="en-US" sz="2800" dirty="0"/>
              <a:t> </a:t>
            </a:r>
            <a:r>
              <a:rPr lang="en-US" sz="2800" dirty="0" err="1"/>
              <a:t>tính</a:t>
            </a:r>
            <a:r>
              <a:rPr lang="en-US" sz="2800" dirty="0"/>
              <a:t> </a:t>
            </a:r>
            <a:r>
              <a:rPr lang="en-US" sz="2800" dirty="0" err="1"/>
              <a:t>trong</a:t>
            </a:r>
            <a:r>
              <a:rPr lang="en-US" sz="2800" dirty="0"/>
              <a:t> 𝑈.</a:t>
            </a:r>
          </a:p>
          <a:p>
            <a:pPr marL="285750" indent="-228600">
              <a:lnSpc>
                <a:spcPct val="90000"/>
              </a:lnSpc>
              <a:spcAft>
                <a:spcPts val="600"/>
              </a:spcAft>
              <a:buFont typeface="Arial" panose="020B0604020202020204" pitchFamily="34" charset="0"/>
              <a:buChar char="•"/>
            </a:pPr>
            <a:r>
              <a:rPr lang="en-US" sz="2800" dirty="0"/>
              <a:t>K⊆U: </a:t>
            </a:r>
            <a:r>
              <a:rPr lang="en-US" sz="2800" dirty="0" err="1"/>
              <a:t>Một</a:t>
            </a:r>
            <a:r>
              <a:rPr lang="en-US" sz="2800" dirty="0"/>
              <a:t> </a:t>
            </a:r>
            <a:r>
              <a:rPr lang="en-US" sz="2800" dirty="0" err="1"/>
              <a:t>tập</a:t>
            </a:r>
            <a:r>
              <a:rPr lang="en-US" sz="2800" dirty="0"/>
              <a:t> </a:t>
            </a:r>
            <a:r>
              <a:rPr lang="en-US" sz="2800" dirty="0" err="1"/>
              <a:t>thuộc</a:t>
            </a:r>
            <a:r>
              <a:rPr lang="en-US" sz="2800" dirty="0"/>
              <a:t> </a:t>
            </a:r>
            <a:r>
              <a:rPr lang="en-US" sz="2800" dirty="0" err="1"/>
              <a:t>tính</a:t>
            </a:r>
            <a:r>
              <a:rPr lang="en-US" sz="2800" dirty="0"/>
              <a:t> </a:t>
            </a:r>
            <a:r>
              <a:rPr lang="en-US" sz="2800" dirty="0" err="1"/>
              <a:t>được</a:t>
            </a:r>
            <a:r>
              <a:rPr lang="en-US" sz="2800" dirty="0"/>
              <a:t> </a:t>
            </a:r>
            <a:r>
              <a:rPr lang="en-US" sz="2800" dirty="0" err="1"/>
              <a:t>gọi</a:t>
            </a:r>
            <a:r>
              <a:rPr lang="en-US" sz="2800" dirty="0"/>
              <a:t> </a:t>
            </a:r>
            <a:r>
              <a:rPr lang="en-US" sz="2800" dirty="0" err="1"/>
              <a:t>là</a:t>
            </a:r>
            <a:r>
              <a:rPr lang="en-US" sz="2800" dirty="0"/>
              <a:t> </a:t>
            </a:r>
            <a:r>
              <a:rPr lang="en-US" sz="2800" dirty="0" err="1"/>
              <a:t>khóa</a:t>
            </a:r>
            <a:r>
              <a:rPr lang="en-US" sz="2800" dirty="0"/>
              <a:t> </a:t>
            </a:r>
            <a:r>
              <a:rPr lang="en-US" sz="2800" dirty="0" err="1"/>
              <a:t>của</a:t>
            </a:r>
            <a:r>
              <a:rPr lang="en-US" sz="2800" dirty="0"/>
              <a:t> 𝑅 </a:t>
            </a:r>
            <a:r>
              <a:rPr lang="en-US" sz="2800" dirty="0" err="1"/>
              <a:t>nếu</a:t>
            </a:r>
            <a:r>
              <a:rPr lang="en-US" sz="2800" dirty="0"/>
              <a:t>:</a:t>
            </a:r>
          </a:p>
          <a:p>
            <a:pPr marL="800100" lvl="1" indent="-228600">
              <a:lnSpc>
                <a:spcPct val="90000"/>
              </a:lnSpc>
              <a:spcAft>
                <a:spcPts val="600"/>
              </a:spcAft>
              <a:buFont typeface="Arial" panose="020B0604020202020204" pitchFamily="34" charset="0"/>
              <a:buChar char="•"/>
            </a:pPr>
            <a:r>
              <a:rPr lang="en-US" sz="2800" dirty="0" err="1"/>
              <a:t>Giá</a:t>
            </a:r>
            <a:r>
              <a:rPr lang="en-US" sz="2800" dirty="0"/>
              <a:t> </a:t>
            </a:r>
            <a:r>
              <a:rPr lang="en-US" sz="2800" dirty="0" err="1"/>
              <a:t>trị</a:t>
            </a:r>
            <a:r>
              <a:rPr lang="en-US" sz="2800" dirty="0"/>
              <a:t> </a:t>
            </a:r>
            <a:r>
              <a:rPr lang="en-US" sz="2800" dirty="0" err="1"/>
              <a:t>của</a:t>
            </a:r>
            <a:r>
              <a:rPr lang="en-US" sz="2800" dirty="0"/>
              <a:t> </a:t>
            </a:r>
            <a:r>
              <a:rPr lang="en-US" sz="2800" dirty="0" err="1"/>
              <a:t>các</a:t>
            </a:r>
            <a:r>
              <a:rPr lang="en-US" sz="2800" dirty="0"/>
              <a:t> </a:t>
            </a:r>
            <a:r>
              <a:rPr lang="en-US" sz="2800" dirty="0" err="1"/>
              <a:t>thuộc</a:t>
            </a:r>
            <a:r>
              <a:rPr lang="en-US" sz="2800" dirty="0"/>
              <a:t> </a:t>
            </a:r>
            <a:r>
              <a:rPr lang="en-US" sz="2800" dirty="0" err="1"/>
              <a:t>tính</a:t>
            </a:r>
            <a:r>
              <a:rPr lang="en-US" sz="2800" dirty="0"/>
              <a:t> </a:t>
            </a:r>
            <a:r>
              <a:rPr lang="en-US" sz="2800" dirty="0" err="1"/>
              <a:t>trong</a:t>
            </a:r>
            <a:r>
              <a:rPr lang="en-US" sz="2800" dirty="0"/>
              <a:t> 𝐾 </a:t>
            </a:r>
            <a:r>
              <a:rPr lang="en-US" sz="2800" dirty="0" err="1"/>
              <a:t>là</a:t>
            </a:r>
            <a:r>
              <a:rPr lang="en-US" sz="2800" dirty="0"/>
              <a:t> </a:t>
            </a:r>
            <a:r>
              <a:rPr lang="en-US" sz="2800" dirty="0" err="1"/>
              <a:t>xác</a:t>
            </a:r>
            <a:r>
              <a:rPr lang="en-US" sz="2800" dirty="0"/>
              <a:t> </a:t>
            </a:r>
            <a:r>
              <a:rPr lang="en-US" sz="2800" dirty="0" err="1"/>
              <a:t>định</a:t>
            </a:r>
            <a:r>
              <a:rPr lang="en-US" sz="2800" dirty="0"/>
              <a:t>, </a:t>
            </a:r>
            <a:r>
              <a:rPr lang="en-US" sz="2800" dirty="0" err="1"/>
              <a:t>tức</a:t>
            </a:r>
            <a:r>
              <a:rPr lang="en-US" sz="2800" dirty="0"/>
              <a:t> </a:t>
            </a:r>
            <a:r>
              <a:rPr lang="en-US" sz="2800" dirty="0" err="1"/>
              <a:t>không</a:t>
            </a:r>
            <a:r>
              <a:rPr lang="en-US" sz="2800" dirty="0"/>
              <a:t> </a:t>
            </a:r>
            <a:r>
              <a:rPr lang="en-US" sz="2800" dirty="0" err="1"/>
              <a:t>chứa</a:t>
            </a:r>
            <a:r>
              <a:rPr lang="en-US" sz="2800" dirty="0"/>
              <a:t> </a:t>
            </a:r>
            <a:r>
              <a:rPr lang="en-US" sz="2800" dirty="0" err="1"/>
              <a:t>các</a:t>
            </a:r>
            <a:r>
              <a:rPr lang="en-US" sz="2800" dirty="0"/>
              <a:t> </a:t>
            </a:r>
            <a:r>
              <a:rPr lang="en-US" sz="2800" dirty="0" err="1"/>
              <a:t>khoảng</a:t>
            </a:r>
            <a:r>
              <a:rPr lang="en-US" sz="2800" dirty="0"/>
              <a:t> </a:t>
            </a:r>
            <a:r>
              <a:rPr lang="en-US" sz="2800" dirty="0" err="1"/>
              <a:t>giá</a:t>
            </a:r>
            <a:r>
              <a:rPr lang="en-US" sz="2800" dirty="0"/>
              <a:t> </a:t>
            </a:r>
            <a:r>
              <a:rPr lang="en-US" sz="2800" dirty="0" err="1"/>
              <a:t>trị</a:t>
            </a:r>
            <a:r>
              <a:rPr lang="en-US" sz="2800" dirty="0"/>
              <a:t> </a:t>
            </a:r>
            <a:r>
              <a:rPr lang="en-US" sz="2800" dirty="0" err="1"/>
              <a:t>xác</a:t>
            </a:r>
            <a:r>
              <a:rPr lang="en-US" sz="2800" dirty="0"/>
              <a:t> </a:t>
            </a:r>
            <a:r>
              <a:rPr lang="en-US" sz="2800" dirty="0" err="1"/>
              <a:t>suất</a:t>
            </a:r>
            <a:r>
              <a:rPr lang="en-US" sz="2800" dirty="0"/>
              <a:t>.</a:t>
            </a:r>
          </a:p>
          <a:p>
            <a:pPr marL="800100" lvl="1" indent="-228600">
              <a:lnSpc>
                <a:spcPct val="90000"/>
              </a:lnSpc>
              <a:spcAft>
                <a:spcPts val="600"/>
              </a:spcAft>
              <a:buFont typeface="Arial" panose="020B0604020202020204" pitchFamily="34" charset="0"/>
              <a:buChar char="•"/>
            </a:pPr>
            <a:r>
              <a:rPr lang="en-US" sz="2800" dirty="0" err="1"/>
              <a:t>Tồn</a:t>
            </a:r>
            <a:r>
              <a:rPr lang="en-US" sz="2800" dirty="0"/>
              <a:t> </a:t>
            </a:r>
            <a:r>
              <a:rPr lang="en-US" sz="2800" dirty="0" err="1"/>
              <a:t>tại</a:t>
            </a:r>
            <a:r>
              <a:rPr lang="en-US" sz="2800" dirty="0"/>
              <a:t> </a:t>
            </a:r>
            <a:r>
              <a:rPr lang="en-US" sz="2800" dirty="0" err="1"/>
              <a:t>một</a:t>
            </a:r>
            <a:r>
              <a:rPr lang="en-US" sz="2800" dirty="0"/>
              <a:t> </a:t>
            </a:r>
            <a:r>
              <a:rPr lang="en-US" sz="2800" dirty="0" err="1"/>
              <a:t>phụ</a:t>
            </a:r>
            <a:r>
              <a:rPr lang="en-US" sz="2800" dirty="0"/>
              <a:t> </a:t>
            </a:r>
            <a:r>
              <a:rPr lang="en-US" sz="2800" dirty="0" err="1"/>
              <a:t>thuộc</a:t>
            </a:r>
            <a:r>
              <a:rPr lang="en-US" sz="2800" dirty="0"/>
              <a:t> </a:t>
            </a:r>
            <a:r>
              <a:rPr lang="en-US" sz="2800" dirty="0" err="1"/>
              <a:t>hàm</a:t>
            </a:r>
            <a:r>
              <a:rPr lang="en-US" sz="2800" dirty="0"/>
              <a:t> </a:t>
            </a:r>
            <a:r>
              <a:rPr lang="en-US" sz="2800" dirty="0" err="1"/>
              <a:t>xác</a:t>
            </a:r>
            <a:r>
              <a:rPr lang="en-US" sz="2800" dirty="0"/>
              <a:t> </a:t>
            </a:r>
            <a:r>
              <a:rPr lang="en-US" sz="2800" dirty="0" err="1"/>
              <a:t>suất</a:t>
            </a:r>
            <a:r>
              <a:rPr lang="en-US" sz="2800" dirty="0"/>
              <a:t>:𝐾→</a:t>
            </a:r>
            <a:r>
              <a:rPr lang="en-US" sz="2800" baseline="-25000" dirty="0"/>
              <a:t>⊗</a:t>
            </a:r>
            <a:r>
              <a:rPr lang="en-US" sz="2800" dirty="0"/>
              <a:t>𝑈 </a:t>
            </a:r>
            <a:r>
              <a:rPr lang="en-US" sz="2800" dirty="0" err="1"/>
              <a:t>với</a:t>
            </a:r>
            <a:r>
              <a:rPr lang="en-US" sz="2800" dirty="0"/>
              <a:t> ⊗ </a:t>
            </a:r>
            <a:r>
              <a:rPr lang="en-US" sz="2800" dirty="0" err="1"/>
              <a:t>là</a:t>
            </a:r>
            <a:r>
              <a:rPr lang="en-US" sz="2800" dirty="0"/>
              <a:t> </a:t>
            </a:r>
            <a:r>
              <a:rPr lang="en-US" sz="2800" dirty="0" err="1"/>
              <a:t>chiến</a:t>
            </a:r>
            <a:r>
              <a:rPr lang="en-US" sz="2800" dirty="0"/>
              <a:t> </a:t>
            </a:r>
            <a:r>
              <a:rPr lang="en-US" sz="2800" dirty="0" err="1"/>
              <a:t>lược</a:t>
            </a:r>
            <a:r>
              <a:rPr lang="en-US" sz="2800" dirty="0"/>
              <a:t> </a:t>
            </a:r>
            <a:r>
              <a:rPr lang="en-US" sz="2800" dirty="0" err="1"/>
              <a:t>kết</a:t>
            </a:r>
            <a:r>
              <a:rPr lang="en-US" sz="2800" dirty="0"/>
              <a:t> </a:t>
            </a:r>
            <a:r>
              <a:rPr lang="en-US" sz="2800" dirty="0" err="1"/>
              <a:t>hợp</a:t>
            </a:r>
            <a:r>
              <a:rPr lang="en-US" sz="2800" dirty="0"/>
              <a:t> </a:t>
            </a:r>
            <a:r>
              <a:rPr lang="en-US" sz="2800" dirty="0" err="1"/>
              <a:t>xác</a:t>
            </a:r>
            <a:r>
              <a:rPr lang="en-US" sz="2800" dirty="0"/>
              <a:t> </a:t>
            </a:r>
            <a:r>
              <a:rPr lang="en-US" sz="2800" dirty="0" err="1"/>
              <a:t>suất</a:t>
            </a:r>
            <a:r>
              <a:rPr lang="en-US" sz="2800" dirty="0"/>
              <a:t>.</a:t>
            </a:r>
          </a:p>
          <a:p>
            <a:pPr marL="800100" lvl="1" indent="-228600">
              <a:lnSpc>
                <a:spcPct val="90000"/>
              </a:lnSpc>
              <a:spcAft>
                <a:spcPts val="600"/>
              </a:spcAft>
              <a:buFont typeface="Arial" panose="020B0604020202020204" pitchFamily="34" charset="0"/>
              <a:buChar char="•"/>
            </a:pPr>
            <a:r>
              <a:rPr lang="en-US" sz="2800" dirty="0" err="1"/>
              <a:t>Không</a:t>
            </a:r>
            <a:r>
              <a:rPr lang="en-US" sz="2800" dirty="0"/>
              <a:t> </a:t>
            </a:r>
            <a:r>
              <a:rPr lang="en-US" sz="2800" dirty="0" err="1"/>
              <a:t>có</a:t>
            </a:r>
            <a:r>
              <a:rPr lang="en-US" sz="2800" dirty="0"/>
              <a:t> </a:t>
            </a:r>
            <a:r>
              <a:rPr lang="en-US" sz="2800" dirty="0" err="1"/>
              <a:t>tập</a:t>
            </a:r>
            <a:r>
              <a:rPr lang="en-US" sz="2800" dirty="0"/>
              <a:t> con </a:t>
            </a:r>
            <a:r>
              <a:rPr lang="en-US" sz="2800" dirty="0" err="1"/>
              <a:t>thực</a:t>
            </a:r>
            <a:r>
              <a:rPr lang="en-US" sz="2800" dirty="0"/>
              <a:t> </a:t>
            </a:r>
            <a:r>
              <a:rPr lang="en-US" sz="2800" dirty="0" err="1"/>
              <a:t>sự</a:t>
            </a:r>
            <a:r>
              <a:rPr lang="en-US" sz="2800" dirty="0"/>
              <a:t> </a:t>
            </a:r>
            <a:r>
              <a:rPr lang="en-US" sz="2800" dirty="0" err="1"/>
              <a:t>nào</a:t>
            </a:r>
            <a:r>
              <a:rPr lang="en-US" sz="2800" dirty="0"/>
              <a:t> </a:t>
            </a:r>
            <a:r>
              <a:rPr lang="en-US" sz="2800" dirty="0" err="1"/>
              <a:t>của</a:t>
            </a:r>
            <a:r>
              <a:rPr lang="en-US" sz="2800" dirty="0"/>
              <a:t> 𝐾 </a:t>
            </a:r>
            <a:r>
              <a:rPr lang="en-US" sz="2800" dirty="0" err="1"/>
              <a:t>cũng</a:t>
            </a:r>
            <a:r>
              <a:rPr lang="en-US" sz="2800" dirty="0"/>
              <a:t> </a:t>
            </a:r>
            <a:r>
              <a:rPr lang="en-US" sz="2800" dirty="0" err="1"/>
              <a:t>thỏa</a:t>
            </a:r>
            <a:r>
              <a:rPr lang="en-US" sz="2800" dirty="0"/>
              <a:t> </a:t>
            </a:r>
            <a:r>
              <a:rPr lang="en-US" sz="2800" dirty="0" err="1"/>
              <a:t>mãn</a:t>
            </a:r>
            <a:r>
              <a:rPr lang="en-US" sz="2800" dirty="0"/>
              <a:t> </a:t>
            </a:r>
            <a:r>
              <a:rPr lang="en-US" sz="2800" dirty="0" err="1"/>
              <a:t>điều</a:t>
            </a:r>
            <a:r>
              <a:rPr lang="en-US" sz="2800" dirty="0"/>
              <a:t> </a:t>
            </a:r>
            <a:r>
              <a:rPr lang="en-US" sz="2800" dirty="0" err="1"/>
              <a:t>kiện</a:t>
            </a:r>
            <a:r>
              <a:rPr lang="en-US" sz="2800" dirty="0"/>
              <a:t> </a:t>
            </a:r>
            <a:r>
              <a:rPr lang="en-US" sz="2800" dirty="0" err="1"/>
              <a:t>trên</a:t>
            </a:r>
            <a:r>
              <a:rPr lang="en-US" sz="2800" dirty="0"/>
              <a:t> (</a:t>
            </a:r>
            <a:r>
              <a:rPr lang="en-US" sz="2800" dirty="0" err="1"/>
              <a:t>tính</a:t>
            </a:r>
            <a:r>
              <a:rPr lang="en-US" sz="2800" dirty="0"/>
              <a:t> </a:t>
            </a:r>
            <a:r>
              <a:rPr lang="en-US" sz="2800" dirty="0" err="1"/>
              <a:t>chất</a:t>
            </a:r>
            <a:r>
              <a:rPr lang="en-US" sz="2800" dirty="0"/>
              <a:t> </a:t>
            </a:r>
            <a:r>
              <a:rPr lang="en-US" sz="2800" dirty="0" err="1"/>
              <a:t>tối</a:t>
            </a:r>
            <a:r>
              <a:rPr lang="en-US" sz="2800" dirty="0"/>
              <a:t> </a:t>
            </a:r>
            <a:r>
              <a:rPr lang="en-US" sz="2800" dirty="0" err="1"/>
              <a:t>thiểu</a:t>
            </a:r>
            <a:r>
              <a:rPr lang="en-US" sz="2800" dirty="0"/>
              <a:t>).</a:t>
            </a:r>
          </a:p>
          <a:p>
            <a:endParaRPr lang="en-US" dirty="0"/>
          </a:p>
        </p:txBody>
      </p:sp>
      <p:sp>
        <p:nvSpPr>
          <p:cNvPr id="4" name="Slide Number Placeholder 3"/>
          <p:cNvSpPr>
            <a:spLocks noGrp="1"/>
          </p:cNvSpPr>
          <p:nvPr>
            <p:ph type="sldNum" sz="quarter" idx="5"/>
          </p:nvPr>
        </p:nvSpPr>
        <p:spPr/>
        <p:txBody>
          <a:bodyPr/>
          <a:lstStyle/>
          <a:p>
            <a:fld id="{624F5081-7A2D-46D2-B3BA-B1CF21483820}" type="slidenum">
              <a:rPr lang="en-US" smtClean="0"/>
              <a:t>28</a:t>
            </a:fld>
            <a:endParaRPr lang="en-US"/>
          </a:p>
        </p:txBody>
      </p:sp>
    </p:spTree>
    <p:extLst>
      <p:ext uri="{BB962C8B-B14F-4D97-AF65-F5344CB8AC3E}">
        <p14:creationId xmlns:p14="http://schemas.microsoft.com/office/powerpoint/2010/main" val="2900030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nSpc>
                <a:spcPct val="90000"/>
              </a:lnSpc>
              <a:spcAft>
                <a:spcPts val="600"/>
              </a:spcAft>
              <a:buFont typeface="Arial" panose="020B0604020202020204" pitchFamily="34" charset="0"/>
              <a:buChar char="•"/>
            </a:pPr>
            <a:r>
              <a:rPr lang="en-US" sz="2400" b="1" dirty="0" err="1"/>
              <a:t>Đại</a:t>
            </a:r>
            <a:r>
              <a:rPr lang="en-US" sz="2400" b="1" dirty="0"/>
              <a:t> </a:t>
            </a:r>
            <a:r>
              <a:rPr lang="en-US" sz="2400" b="1" dirty="0" err="1"/>
              <a:t>số</a:t>
            </a:r>
            <a:r>
              <a:rPr lang="en-US" sz="2400" b="1" dirty="0"/>
              <a:t> </a:t>
            </a:r>
            <a:r>
              <a:rPr lang="en-US" sz="2400" b="1" dirty="0" err="1"/>
              <a:t>quan</a:t>
            </a:r>
            <a:r>
              <a:rPr lang="en-US" sz="2400" b="1" dirty="0"/>
              <a:t> </a:t>
            </a:r>
            <a:r>
              <a:rPr lang="en-US" sz="2400" b="1" dirty="0" err="1"/>
              <a:t>hệ</a:t>
            </a:r>
            <a:r>
              <a:rPr lang="en-US" sz="2400" b="1" dirty="0"/>
              <a:t> </a:t>
            </a:r>
            <a:r>
              <a:rPr lang="en-US" sz="2400" b="1" dirty="0" err="1"/>
              <a:t>giúp</a:t>
            </a:r>
            <a:r>
              <a:rPr lang="en-US" sz="2400" b="1" dirty="0"/>
              <a:t> </a:t>
            </a:r>
            <a:r>
              <a:rPr lang="en-US" sz="2400" b="1" dirty="0" err="1"/>
              <a:t>thao</a:t>
            </a:r>
            <a:r>
              <a:rPr lang="en-US" sz="2400" b="1" dirty="0"/>
              <a:t> </a:t>
            </a:r>
            <a:r>
              <a:rPr lang="en-US" sz="2400" b="1" dirty="0" err="1"/>
              <a:t>tác</a:t>
            </a:r>
            <a:r>
              <a:rPr lang="en-US" sz="2400" b="1" dirty="0"/>
              <a:t> </a:t>
            </a:r>
            <a:r>
              <a:rPr lang="en-US" sz="2400" b="1" dirty="0" err="1"/>
              <a:t>cơ</a:t>
            </a:r>
            <a:r>
              <a:rPr lang="en-US" sz="2400" b="1" dirty="0"/>
              <a:t> </a:t>
            </a:r>
            <a:r>
              <a:rPr lang="en-US" sz="2400" b="1" dirty="0" err="1"/>
              <a:t>sở</a:t>
            </a:r>
            <a:r>
              <a:rPr lang="en-US" sz="2400" b="1" dirty="0"/>
              <a:t> </a:t>
            </a:r>
            <a:r>
              <a:rPr lang="en-US" sz="2400" b="1" dirty="0" err="1"/>
              <a:t>dữ</a:t>
            </a:r>
            <a:r>
              <a:rPr lang="en-US" sz="2400" b="1" dirty="0"/>
              <a:t> </a:t>
            </a:r>
            <a:r>
              <a:rPr lang="en-US" sz="2400" b="1" dirty="0" err="1"/>
              <a:t>liệu</a:t>
            </a:r>
            <a:r>
              <a:rPr lang="en-US" sz="2400" b="1" dirty="0"/>
              <a:t> </a:t>
            </a:r>
            <a:r>
              <a:rPr lang="en-US" sz="2400" b="1" dirty="0" err="1"/>
              <a:t>một</a:t>
            </a:r>
            <a:r>
              <a:rPr lang="en-US" sz="2400" b="1" dirty="0"/>
              <a:t> </a:t>
            </a:r>
            <a:r>
              <a:rPr lang="en-US" sz="2400" b="1" dirty="0" err="1"/>
              <a:t>cách</a:t>
            </a:r>
            <a:r>
              <a:rPr lang="en-US" sz="2400" b="1" dirty="0"/>
              <a:t> </a:t>
            </a:r>
            <a:r>
              <a:rPr lang="en-US" sz="2400" b="1" dirty="0" err="1"/>
              <a:t>chính</a:t>
            </a:r>
            <a:r>
              <a:rPr lang="en-US" sz="2400" b="1" dirty="0"/>
              <a:t> </a:t>
            </a:r>
            <a:r>
              <a:rPr lang="en-US" sz="2400" b="1" dirty="0" err="1"/>
              <a:t>xác</a:t>
            </a:r>
            <a:r>
              <a:rPr lang="en-US" sz="2400" b="1" dirty="0"/>
              <a:t> </a:t>
            </a:r>
            <a:r>
              <a:rPr lang="en-US" sz="2400" b="1" dirty="0" err="1"/>
              <a:t>và</a:t>
            </a:r>
            <a:r>
              <a:rPr lang="en-US" sz="2400" b="1" dirty="0"/>
              <a:t> </a:t>
            </a:r>
            <a:r>
              <a:rPr lang="en-US" sz="2400" b="1" dirty="0" err="1"/>
              <a:t>hiệu</a:t>
            </a:r>
            <a:r>
              <a:rPr lang="en-US" sz="2400" b="1" dirty="0"/>
              <a:t> </a:t>
            </a:r>
            <a:r>
              <a:rPr lang="en-US" sz="2400" b="1" dirty="0" err="1"/>
              <a:t>quả</a:t>
            </a:r>
            <a:r>
              <a:rPr lang="en-US" sz="2400" b="1" dirty="0"/>
              <a:t>, </a:t>
            </a:r>
            <a:r>
              <a:rPr lang="en-US" sz="2400" b="1" dirty="0" err="1"/>
              <a:t>là</a:t>
            </a:r>
            <a:r>
              <a:rPr lang="en-US" sz="2400" b="1" dirty="0"/>
              <a:t> </a:t>
            </a:r>
            <a:r>
              <a:rPr lang="en-US" sz="2400" b="1" dirty="0" err="1"/>
              <a:t>công</a:t>
            </a:r>
            <a:r>
              <a:rPr lang="en-US" sz="2400" b="1" dirty="0"/>
              <a:t> </a:t>
            </a:r>
            <a:r>
              <a:rPr lang="en-US" sz="2400" b="1" dirty="0" err="1"/>
              <a:t>cụ</a:t>
            </a:r>
            <a:r>
              <a:rPr lang="en-US" sz="2400" b="1" dirty="0"/>
              <a:t> </a:t>
            </a:r>
            <a:r>
              <a:rPr lang="en-US" sz="2400" b="1" dirty="0" err="1"/>
              <a:t>quan</a:t>
            </a:r>
            <a:r>
              <a:rPr lang="en-US" sz="2400" b="1" dirty="0"/>
              <a:t> </a:t>
            </a:r>
            <a:r>
              <a:rPr lang="en-US" sz="2400" b="1" dirty="0" err="1"/>
              <a:t>trọng</a:t>
            </a:r>
            <a:r>
              <a:rPr lang="en-US" sz="2400" b="1" dirty="0"/>
              <a:t> </a:t>
            </a:r>
            <a:r>
              <a:rPr lang="en-US" sz="2400" b="1" dirty="0" err="1"/>
              <a:t>để</a:t>
            </a:r>
            <a:r>
              <a:rPr lang="en-US" sz="2400" b="1" dirty="0"/>
              <a:t>:</a:t>
            </a:r>
          </a:p>
          <a:p>
            <a:pPr lvl="1" indent="-228600">
              <a:lnSpc>
                <a:spcPct val="90000"/>
              </a:lnSpc>
              <a:spcAft>
                <a:spcPts val="600"/>
              </a:spcAft>
              <a:buFont typeface="Arial" panose="020B0604020202020204" pitchFamily="34" charset="0"/>
              <a:buChar char="•"/>
            </a:pPr>
            <a:r>
              <a:rPr lang="en-US" sz="2400" dirty="0"/>
              <a:t> </a:t>
            </a:r>
            <a:r>
              <a:rPr lang="en-US" sz="2400" dirty="0" err="1"/>
              <a:t>Tối</a:t>
            </a:r>
            <a:r>
              <a:rPr lang="en-US" sz="2400" dirty="0"/>
              <a:t> </a:t>
            </a:r>
            <a:r>
              <a:rPr lang="en-US" sz="2400" dirty="0" err="1"/>
              <a:t>ưu</a:t>
            </a:r>
            <a:r>
              <a:rPr lang="en-US" sz="2400" dirty="0"/>
              <a:t> </a:t>
            </a:r>
            <a:r>
              <a:rPr lang="en-US" sz="2400" dirty="0" err="1"/>
              <a:t>hóa</a:t>
            </a:r>
            <a:r>
              <a:rPr lang="en-US" sz="2400" dirty="0"/>
              <a:t> </a:t>
            </a:r>
            <a:r>
              <a:rPr lang="en-US" sz="2400" dirty="0" err="1"/>
              <a:t>các</a:t>
            </a:r>
            <a:r>
              <a:rPr lang="en-US" sz="2400" dirty="0"/>
              <a:t> </a:t>
            </a:r>
            <a:r>
              <a:rPr lang="en-US" sz="2400" dirty="0" err="1"/>
              <a:t>truy</a:t>
            </a:r>
            <a:r>
              <a:rPr lang="en-US" sz="2400" dirty="0"/>
              <a:t> </a:t>
            </a:r>
            <a:r>
              <a:rPr lang="en-US" sz="2400" dirty="0" err="1"/>
              <a:t>vấn</a:t>
            </a:r>
            <a:r>
              <a:rPr lang="en-US" sz="2400" dirty="0"/>
              <a:t>.</a:t>
            </a:r>
          </a:p>
          <a:p>
            <a:pPr lvl="1" indent="-228600">
              <a:lnSpc>
                <a:spcPct val="90000"/>
              </a:lnSpc>
              <a:spcAft>
                <a:spcPts val="600"/>
              </a:spcAft>
              <a:buFont typeface="Arial" panose="020B0604020202020204" pitchFamily="34" charset="0"/>
              <a:buChar char="•"/>
            </a:pPr>
            <a:r>
              <a:rPr lang="en-US" sz="2400" dirty="0"/>
              <a:t> </a:t>
            </a:r>
            <a:r>
              <a:rPr lang="en-US" sz="2400" dirty="0" err="1"/>
              <a:t>Đảm</a:t>
            </a:r>
            <a:r>
              <a:rPr lang="en-US" sz="2400" dirty="0"/>
              <a:t> </a:t>
            </a:r>
            <a:r>
              <a:rPr lang="en-US" sz="2400" dirty="0" err="1"/>
              <a:t>bảo</a:t>
            </a:r>
            <a:r>
              <a:rPr lang="en-US" sz="2400" dirty="0"/>
              <a:t> </a:t>
            </a:r>
            <a:r>
              <a:rPr lang="en-US" sz="2400" dirty="0" err="1"/>
              <a:t>tính</a:t>
            </a:r>
            <a:r>
              <a:rPr lang="en-US" sz="2400" dirty="0"/>
              <a:t> </a:t>
            </a:r>
            <a:r>
              <a:rPr lang="en-US" sz="2400" dirty="0" err="1"/>
              <a:t>chính</a:t>
            </a:r>
            <a:r>
              <a:rPr lang="en-US" sz="2400" dirty="0"/>
              <a:t> </a:t>
            </a:r>
            <a:r>
              <a:rPr lang="en-US" sz="2400" dirty="0" err="1"/>
              <a:t>xác</a:t>
            </a:r>
            <a:r>
              <a:rPr lang="en-US" sz="2400" dirty="0"/>
              <a:t> </a:t>
            </a:r>
            <a:r>
              <a:rPr lang="en-US" sz="2400" dirty="0" err="1"/>
              <a:t>và</a:t>
            </a:r>
            <a:r>
              <a:rPr lang="en-US" sz="2400" dirty="0"/>
              <a:t> </a:t>
            </a:r>
            <a:r>
              <a:rPr lang="en-US" sz="2400" dirty="0" err="1"/>
              <a:t>toàn</a:t>
            </a:r>
            <a:r>
              <a:rPr lang="en-US" sz="2400" dirty="0"/>
              <a:t> </a:t>
            </a:r>
            <a:r>
              <a:rPr lang="en-US" sz="2400" dirty="0" err="1"/>
              <a:t>vẹn</a:t>
            </a:r>
            <a:r>
              <a:rPr lang="en-US" sz="2400" dirty="0"/>
              <a:t> </a:t>
            </a:r>
            <a:r>
              <a:rPr lang="en-US" sz="2400" dirty="0" err="1"/>
              <a:t>dữ</a:t>
            </a:r>
            <a:r>
              <a:rPr lang="en-US" sz="2400" dirty="0"/>
              <a:t> </a:t>
            </a:r>
            <a:r>
              <a:rPr lang="en-US" sz="2400" dirty="0" err="1"/>
              <a:t>liệu</a:t>
            </a:r>
            <a:r>
              <a:rPr lang="en-US" sz="2400" dirty="0"/>
              <a:t>.</a:t>
            </a:r>
          </a:p>
          <a:p>
            <a:pPr lvl="1" indent="-228600">
              <a:lnSpc>
                <a:spcPct val="90000"/>
              </a:lnSpc>
              <a:spcAft>
                <a:spcPts val="600"/>
              </a:spcAft>
              <a:buFont typeface="Arial" panose="020B0604020202020204" pitchFamily="34" charset="0"/>
              <a:buChar char="•"/>
            </a:pPr>
            <a:r>
              <a:rPr lang="en-US" sz="2400" dirty="0"/>
              <a:t> </a:t>
            </a:r>
            <a:r>
              <a:rPr lang="en-US" sz="2400" dirty="0" err="1"/>
              <a:t>Xây</a:t>
            </a:r>
            <a:r>
              <a:rPr lang="en-US" sz="2400" dirty="0"/>
              <a:t> </a:t>
            </a:r>
            <a:r>
              <a:rPr lang="en-US" sz="2400" dirty="0" err="1"/>
              <a:t>dựng</a:t>
            </a:r>
            <a:r>
              <a:rPr lang="en-US" sz="2400" dirty="0"/>
              <a:t> </a:t>
            </a:r>
            <a:r>
              <a:rPr lang="en-US" sz="2400" dirty="0" err="1"/>
              <a:t>hệ</a:t>
            </a:r>
            <a:r>
              <a:rPr lang="en-US" sz="2400" dirty="0"/>
              <a:t> </a:t>
            </a:r>
            <a:r>
              <a:rPr lang="en-US" sz="2400" dirty="0" err="1"/>
              <a:t>thống</a:t>
            </a:r>
            <a:r>
              <a:rPr lang="en-US" sz="2400" dirty="0"/>
              <a:t> </a:t>
            </a:r>
            <a:r>
              <a:rPr lang="en-US" sz="2400" dirty="0" err="1"/>
              <a:t>phù</a:t>
            </a:r>
            <a:r>
              <a:rPr lang="en-US" sz="2400" dirty="0"/>
              <a:t> </a:t>
            </a:r>
            <a:r>
              <a:rPr lang="en-US" sz="2400" dirty="0" err="1"/>
              <a:t>hợp</a:t>
            </a:r>
            <a:r>
              <a:rPr lang="en-US" sz="2400" dirty="0"/>
              <a:t> </a:t>
            </a:r>
            <a:r>
              <a:rPr lang="en-US" sz="2400" dirty="0" err="1"/>
              <a:t>với</a:t>
            </a:r>
            <a:r>
              <a:rPr lang="en-US" sz="2400" dirty="0"/>
              <a:t> </a:t>
            </a:r>
            <a:r>
              <a:rPr lang="en-US" sz="2400" dirty="0" err="1"/>
              <a:t>các</a:t>
            </a:r>
            <a:r>
              <a:rPr lang="en-US" sz="2400" dirty="0"/>
              <a:t> </a:t>
            </a:r>
            <a:r>
              <a:rPr lang="en-US" sz="2400" dirty="0" err="1"/>
              <a:t>bài</a:t>
            </a:r>
            <a:r>
              <a:rPr lang="en-US" sz="2400" dirty="0"/>
              <a:t> </a:t>
            </a:r>
            <a:r>
              <a:rPr lang="en-US" sz="2400" dirty="0" err="1"/>
              <a:t>toán</a:t>
            </a:r>
            <a:r>
              <a:rPr lang="en-US" sz="2400" dirty="0"/>
              <a:t> </a:t>
            </a:r>
            <a:r>
              <a:rPr lang="en-US" sz="2400" dirty="0" err="1"/>
              <a:t>phức</a:t>
            </a:r>
            <a:r>
              <a:rPr lang="en-US" sz="2400" dirty="0"/>
              <a:t> </a:t>
            </a:r>
            <a:r>
              <a:rPr lang="en-US" sz="2400" dirty="0" err="1"/>
              <a:t>tạp</a:t>
            </a:r>
            <a:r>
              <a:rPr lang="en-US" sz="2400" dirty="0"/>
              <a:t> </a:t>
            </a:r>
            <a:r>
              <a:rPr lang="en-US" sz="2400" dirty="0" err="1"/>
              <a:t>trong</a:t>
            </a:r>
            <a:r>
              <a:rPr lang="en-US" sz="2400" dirty="0"/>
              <a:t> </a:t>
            </a:r>
            <a:r>
              <a:rPr lang="en-US" sz="2400" dirty="0" err="1"/>
              <a:t>thực</a:t>
            </a:r>
            <a:r>
              <a:rPr lang="en-US" sz="2400" dirty="0"/>
              <a:t> </a:t>
            </a:r>
            <a:r>
              <a:rPr lang="en-US" sz="2400" dirty="0" err="1"/>
              <a:t>tế</a:t>
            </a:r>
            <a:r>
              <a:rPr lang="en-US" sz="2400" dirty="0"/>
              <a:t>.</a:t>
            </a:r>
          </a:p>
          <a:p>
            <a:pPr marL="228600" lvl="1" indent="0">
              <a:lnSpc>
                <a:spcPct val="90000"/>
              </a:lnSpc>
              <a:spcAft>
                <a:spcPts val="600"/>
              </a:spcAft>
              <a:buFont typeface="Arial" panose="020B0604020202020204" pitchFamily="34" charset="0"/>
              <a:buNone/>
            </a:pPr>
            <a:endParaRPr lang="en-US" sz="2400" dirty="0"/>
          </a:p>
          <a:p>
            <a:pPr marL="228600" lvl="1" indent="0">
              <a:lnSpc>
                <a:spcPct val="90000"/>
              </a:lnSpc>
              <a:spcAft>
                <a:spcPts val="600"/>
              </a:spcAft>
              <a:buFont typeface="Arial" panose="020B0604020202020204" pitchFamily="34" charset="0"/>
              <a:buNone/>
            </a:pPr>
            <a:r>
              <a:rPr lang="en-US" sz="2400" dirty="0"/>
              <a:t>--------------------------------------------------------------------------------------------------------</a:t>
            </a:r>
          </a:p>
          <a:p>
            <a:pPr marL="228600" lvl="1" indent="0">
              <a:lnSpc>
                <a:spcPct val="90000"/>
              </a:lnSpc>
              <a:spcAft>
                <a:spcPts val="600"/>
              </a:spcAft>
              <a:buFont typeface="Arial" panose="020B0604020202020204" pitchFamily="34" charset="0"/>
              <a:buNone/>
            </a:pPr>
            <a:endParaRPr lang="en-US"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Nói cách khác, đại số quan hệ không chỉ là lý thuyết mà là </a:t>
            </a:r>
            <a:r>
              <a:rPr lang="vi-VN" b="1" dirty="0"/>
              <a:t>"ngôn ngữ" để giao tiếp với dữ liệu</a:t>
            </a:r>
            <a:r>
              <a:rPr lang="vi-VN" dirty="0"/>
              <a:t>!</a:t>
            </a:r>
            <a:endParaRPr lang="en-US" b="1" dirty="0"/>
          </a:p>
          <a:p>
            <a:r>
              <a:rPr lang="vi-VN" b="1" dirty="0"/>
              <a:t>2. Tối ưu hóa truy vấn</a:t>
            </a:r>
          </a:p>
          <a:p>
            <a:r>
              <a:rPr lang="vi-VN" b="1" dirty="0"/>
              <a:t>Lý do:</a:t>
            </a:r>
            <a:r>
              <a:rPr lang="vi-VN" dirty="0"/>
              <a:t> Đại số quan hệ cung cấp cách tiếp cận </a:t>
            </a:r>
            <a:r>
              <a:rPr lang="vi-VN" b="1" dirty="0"/>
              <a:t>có hệ thống</a:t>
            </a:r>
            <a:r>
              <a:rPr lang="vi-VN" dirty="0"/>
              <a:t> để tối ưu hóa truy vấn, giảm thời gian và chi phí xử lý dữ liệu.</a:t>
            </a:r>
          </a:p>
          <a:p>
            <a:r>
              <a:rPr lang="vi-VN" b="1" dirty="0"/>
              <a:t>Ý nghĩa:</a:t>
            </a:r>
            <a:endParaRPr lang="vi-VN" dirty="0"/>
          </a:p>
          <a:p>
            <a:pPr lvl="1"/>
            <a:r>
              <a:rPr lang="vi-VN" dirty="0"/>
              <a:t>Hiểu các phép toán như </a:t>
            </a:r>
            <a:r>
              <a:rPr lang="vi-VN" b="1" dirty="0"/>
              <a:t>phép giao, phép hợp, phép nối</a:t>
            </a:r>
            <a:r>
              <a:rPr lang="vi-VN" dirty="0"/>
              <a:t> giúp chọn cách truy vấn tốt nhất.</a:t>
            </a:r>
          </a:p>
          <a:p>
            <a:pPr lvl="1"/>
            <a:r>
              <a:rPr lang="vi-VN" dirty="0"/>
              <a:t>DBMS có thể chuyển đổi truy vấn phức tạp thành các phép toán </a:t>
            </a:r>
            <a:r>
              <a:rPr lang="vi-VN" b="1" dirty="0"/>
              <a:t>tương đương nhưng hiệu quả hơn</a:t>
            </a:r>
            <a:r>
              <a:rPr lang="vi-VN" dirty="0"/>
              <a:t> để giảm thiểu chi phí tính toán.</a:t>
            </a:r>
          </a:p>
          <a:p>
            <a:pPr lvl="1"/>
            <a:r>
              <a:rPr lang="vi-VN" dirty="0"/>
              <a:t>Ví dụ: Tối ưu hóa phép </a:t>
            </a:r>
            <a:r>
              <a:rPr lang="vi-VN" b="1" dirty="0"/>
              <a:t>nối</a:t>
            </a:r>
            <a:r>
              <a:rPr lang="vi-VN" dirty="0"/>
              <a:t> (Join) giữa hai bảng lớn.</a:t>
            </a:r>
          </a:p>
          <a:p>
            <a:r>
              <a:rPr lang="vi-VN" b="1" dirty="0"/>
              <a:t>3. Đảm bảo tính chính xác của dữ liệu</a:t>
            </a:r>
          </a:p>
          <a:p>
            <a:r>
              <a:rPr lang="vi-VN" b="1" dirty="0"/>
              <a:t>Lý do:</a:t>
            </a:r>
            <a:r>
              <a:rPr lang="vi-VN" dirty="0"/>
              <a:t> Đại số quan hệ tuân thủ các nguyên tắc toán học chặt chẽ, giúp giảm thiểu sai sót khi thao tác dữ liệu.</a:t>
            </a:r>
          </a:p>
          <a:p>
            <a:r>
              <a:rPr lang="vi-VN" b="1" dirty="0"/>
              <a:t>Ý nghĩa:</a:t>
            </a:r>
            <a:endParaRPr lang="vi-VN" dirty="0"/>
          </a:p>
          <a:p>
            <a:pPr lvl="1"/>
            <a:r>
              <a:rPr lang="vi-VN" dirty="0"/>
              <a:t>Hiểu các phép toán giúp bạn tránh lỗi khi viết các truy vấn sai logic, chẳng hạn:</a:t>
            </a:r>
          </a:p>
          <a:p>
            <a:pPr lvl="2"/>
            <a:r>
              <a:rPr lang="vi-VN" b="1" dirty="0"/>
              <a:t>Kết quả thiếu dữ liệu:</a:t>
            </a:r>
            <a:r>
              <a:rPr lang="vi-VN" dirty="0"/>
              <a:t> Do không sử dụng phép nối đúng cách.</a:t>
            </a:r>
          </a:p>
          <a:p>
            <a:pPr lvl="2"/>
            <a:r>
              <a:rPr lang="vi-VN" b="1" dirty="0"/>
              <a:t>Kết quả dư thừa:</a:t>
            </a:r>
            <a:r>
              <a:rPr lang="vi-VN" dirty="0"/>
              <a:t> Khi sử dụng các phép hợp mà không loại bỏ trùng lặp.</a:t>
            </a:r>
          </a:p>
          <a:p>
            <a:pPr lvl="1"/>
            <a:r>
              <a:rPr lang="vi-VN" dirty="0"/>
              <a:t>Ví dụ: Bạn cần thực hiện phép </a:t>
            </a:r>
            <a:r>
              <a:rPr lang="vi-VN" b="1" dirty="0"/>
              <a:t>trừ tập hợp</a:t>
            </a:r>
            <a:r>
              <a:rPr lang="vi-VN" dirty="0"/>
              <a:t> để loại bỏ các giá trị không mong muốn một cách chính xác.</a:t>
            </a:r>
          </a:p>
          <a:p>
            <a:endParaRPr lang="en-US" dirty="0"/>
          </a:p>
          <a:p>
            <a:pPr marL="228600" lvl="1" indent="0">
              <a:lnSpc>
                <a:spcPct val="90000"/>
              </a:lnSpc>
              <a:spcAft>
                <a:spcPts val="600"/>
              </a:spcAft>
              <a:buFont typeface="Arial" panose="020B0604020202020204" pitchFamily="34" charset="0"/>
              <a:buNone/>
            </a:pPr>
            <a:endParaRPr lang="en-US" sz="2400" dirty="0"/>
          </a:p>
          <a:p>
            <a:pPr lvl="1" indent="-228600">
              <a:lnSpc>
                <a:spcPct val="90000"/>
              </a:lnSpc>
              <a:spcAft>
                <a:spcPts val="600"/>
              </a:spcAft>
              <a:buFont typeface="Arial" panose="020B0604020202020204" pitchFamily="34" charset="0"/>
              <a:buChar char="•"/>
            </a:pPr>
            <a:endParaRPr lang="en-US" sz="2400" dirty="0"/>
          </a:p>
          <a:p>
            <a:endParaRPr lang="en-US" dirty="0"/>
          </a:p>
        </p:txBody>
      </p:sp>
      <p:sp>
        <p:nvSpPr>
          <p:cNvPr id="4" name="Slide Number Placeholder 3"/>
          <p:cNvSpPr>
            <a:spLocks noGrp="1"/>
          </p:cNvSpPr>
          <p:nvPr>
            <p:ph type="sldNum" sz="quarter" idx="5"/>
          </p:nvPr>
        </p:nvSpPr>
        <p:spPr/>
        <p:txBody>
          <a:bodyPr/>
          <a:lstStyle/>
          <a:p>
            <a:fld id="{624F5081-7A2D-46D2-B3BA-B1CF21483820}" type="slidenum">
              <a:rPr lang="en-US" smtClean="0"/>
              <a:t>30</a:t>
            </a:fld>
            <a:endParaRPr lang="en-US"/>
          </a:p>
        </p:txBody>
      </p:sp>
    </p:spTree>
    <p:extLst>
      <p:ext uri="{BB962C8B-B14F-4D97-AF65-F5344CB8AC3E}">
        <p14:creationId xmlns:p14="http://schemas.microsoft.com/office/powerpoint/2010/main" val="866788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ĐỊNH NGHĨA 4.1 </a:t>
            </a:r>
          </a:p>
          <a:p>
            <a:r>
              <a:rPr lang="en-US" b="1" dirty="0" err="1"/>
              <a:t>Mục</a:t>
            </a:r>
            <a:r>
              <a:rPr lang="en-US" b="1" dirty="0"/>
              <a:t> </a:t>
            </a:r>
            <a:r>
              <a:rPr lang="en-US" b="1" dirty="0" err="1"/>
              <a:t>đích</a:t>
            </a:r>
            <a:r>
              <a:rPr lang="en-US" b="1" dirty="0"/>
              <a:t>:</a:t>
            </a:r>
            <a:r>
              <a:rPr lang="vi-VN" dirty="0"/>
              <a:t>Xây dựng biểu thức lựa chọn cơ bản.</a:t>
            </a:r>
            <a:endParaRPr lang="en-US" b="1" dirty="0"/>
          </a:p>
          <a:p>
            <a:r>
              <a:rPr lang="en-US" b="1" dirty="0" err="1"/>
              <a:t>Tập</a:t>
            </a:r>
            <a:r>
              <a:rPr lang="en-US" b="1" dirty="0"/>
              <a:t> </a:t>
            </a:r>
            <a:r>
              <a:rPr lang="en-US" b="1" dirty="0" err="1"/>
              <a:t>trung</a:t>
            </a:r>
            <a:r>
              <a:rPr lang="en-US" b="1" dirty="0"/>
              <a:t> </a:t>
            </a:r>
            <a:r>
              <a:rPr lang="en-US" b="1" dirty="0" err="1"/>
              <a:t>vào</a:t>
            </a:r>
            <a:r>
              <a:rPr lang="en-US" b="1" dirty="0"/>
              <a:t>:</a:t>
            </a:r>
            <a:r>
              <a:rPr lang="vi-VN" dirty="0"/>
              <a:t>Biểu thức điều kiện lựa chọn và các chiến lược xác suất (⊗, ⊕).</a:t>
            </a:r>
            <a:endParaRPr lang="en-US" dirty="0"/>
          </a:p>
          <a:p>
            <a:endParaRPr lang="en-US" dirty="0"/>
          </a:p>
        </p:txBody>
      </p:sp>
      <p:sp>
        <p:nvSpPr>
          <p:cNvPr id="4" name="Slide Number Placeholder 3"/>
          <p:cNvSpPr>
            <a:spLocks noGrp="1"/>
          </p:cNvSpPr>
          <p:nvPr>
            <p:ph type="sldNum" sz="quarter" idx="5"/>
          </p:nvPr>
        </p:nvSpPr>
        <p:spPr/>
        <p:txBody>
          <a:bodyPr/>
          <a:lstStyle/>
          <a:p>
            <a:fld id="{624F5081-7A2D-46D2-B3BA-B1CF21483820}" type="slidenum">
              <a:rPr lang="en-US" smtClean="0"/>
              <a:t>31</a:t>
            </a:fld>
            <a:endParaRPr lang="en-US"/>
          </a:p>
        </p:txBody>
      </p:sp>
    </p:spTree>
    <p:extLst>
      <p:ext uri="{BB962C8B-B14F-4D97-AF65-F5344CB8AC3E}">
        <p14:creationId xmlns:p14="http://schemas.microsoft.com/office/powerpoint/2010/main" val="845169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lnSpc>
                <a:spcPct val="150000"/>
              </a:lnSpc>
              <a:spcBef>
                <a:spcPts val="0"/>
              </a:spcBef>
              <a:spcAft>
                <a:spcPts val="0"/>
              </a:spcAft>
              <a:buFont typeface="Aptos"/>
              <a:buChar char="-"/>
            </a:pPr>
            <a:r>
              <a:rPr lang="en-US" kern="100" dirty="0">
                <a:latin typeface="Times New Roman" panose="02020603050405020304" pitchFamily="18" charset="0"/>
                <a:ea typeface="Aptos"/>
                <a:cs typeface="Times New Roman" panose="02020603050405020304" pitchFamily="18" charset="0"/>
              </a:rPr>
              <a:t>α </a:t>
            </a:r>
            <a:r>
              <a:rPr lang="en-US" kern="100" dirty="0">
                <a:latin typeface="Cambria Math" panose="02040503050406030204" pitchFamily="18" charset="0"/>
                <a:ea typeface="Aptos"/>
                <a:cs typeface="Cambria Math" panose="02040503050406030204" pitchFamily="18" charset="0"/>
              </a:rPr>
              <a:t>⊗</a:t>
            </a:r>
            <a:r>
              <a:rPr lang="en-US" kern="100" dirty="0">
                <a:latin typeface="Times New Roman" panose="02020603050405020304" pitchFamily="18" charset="0"/>
                <a:ea typeface="Aptos"/>
                <a:cs typeface="Times New Roman" panose="02020603050405020304" pitchFamily="18" charset="0"/>
              </a:rPr>
              <a:t> β: </a:t>
            </a:r>
            <a:r>
              <a:rPr lang="en-US" kern="100" dirty="0" err="1">
                <a:latin typeface="Times New Roman" panose="02020603050405020304" pitchFamily="18" charset="0"/>
                <a:ea typeface="Aptos"/>
                <a:cs typeface="Times New Roman" panose="02020603050405020304" pitchFamily="18" charset="0"/>
              </a:rPr>
              <a:t>Kết</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hợp</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hai</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biểu</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thức</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lựa</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chọn</a:t>
            </a:r>
            <a:r>
              <a:rPr lang="en-US" kern="100" dirty="0">
                <a:latin typeface="Times New Roman" panose="02020603050405020304" pitchFamily="18" charset="0"/>
                <a:ea typeface="Aptos"/>
                <a:cs typeface="Times New Roman" panose="02020603050405020304" pitchFamily="18" charset="0"/>
              </a:rPr>
              <a:t> </a:t>
            </a:r>
            <a:r>
              <a:rPr lang="en-US" kern="100" dirty="0" err="1">
                <a:highlight>
                  <a:srgbClr val="FFFF00"/>
                </a:highlight>
                <a:latin typeface="Times New Roman" panose="02020603050405020304" pitchFamily="18" charset="0"/>
                <a:ea typeface="Aptos"/>
                <a:cs typeface="Times New Roman" panose="02020603050405020304" pitchFamily="18" charset="0"/>
              </a:rPr>
              <a:t>bằng</a:t>
            </a:r>
            <a:r>
              <a:rPr lang="en-US" kern="100" dirty="0">
                <a:highlight>
                  <a:srgbClr val="FFFF00"/>
                </a:highlight>
                <a:latin typeface="Times New Roman" panose="02020603050405020304" pitchFamily="18" charset="0"/>
                <a:ea typeface="Aptos"/>
                <a:cs typeface="Times New Roman" panose="02020603050405020304" pitchFamily="18" charset="0"/>
              </a:rPr>
              <a:t> </a:t>
            </a:r>
            <a:r>
              <a:rPr lang="en-US" kern="100" dirty="0" err="1">
                <a:highlight>
                  <a:srgbClr val="FFFF00"/>
                </a:highlight>
                <a:latin typeface="Times New Roman" panose="02020603050405020304" pitchFamily="18" charset="0"/>
                <a:ea typeface="Aptos"/>
                <a:cs typeface="Times New Roman" panose="02020603050405020304" pitchFamily="18" charset="0"/>
              </a:rPr>
              <a:t>chiến</a:t>
            </a:r>
            <a:r>
              <a:rPr lang="en-US" kern="100" dirty="0">
                <a:highlight>
                  <a:srgbClr val="FFFF00"/>
                </a:highlight>
                <a:latin typeface="Times New Roman" panose="02020603050405020304" pitchFamily="18" charset="0"/>
                <a:ea typeface="Aptos"/>
                <a:cs typeface="Times New Roman" panose="02020603050405020304" pitchFamily="18" charset="0"/>
              </a:rPr>
              <a:t> l</a:t>
            </a:r>
            <a:r>
              <a:rPr lang="vi-VN" kern="100" dirty="0">
                <a:highlight>
                  <a:srgbClr val="FFFF00"/>
                </a:highlight>
                <a:latin typeface="Times New Roman" panose="02020603050405020304" pitchFamily="18" charset="0"/>
                <a:ea typeface="Aptos"/>
                <a:cs typeface="Times New Roman" panose="02020603050405020304" pitchFamily="18" charset="0"/>
              </a:rPr>
              <a:t>ư</a:t>
            </a:r>
            <a:r>
              <a:rPr lang="en-US" kern="100" dirty="0" err="1">
                <a:highlight>
                  <a:srgbClr val="FFFF00"/>
                </a:highlight>
                <a:latin typeface="Times New Roman" panose="02020603050405020304" pitchFamily="18" charset="0"/>
                <a:ea typeface="Aptos"/>
                <a:cs typeface="Times New Roman" panose="02020603050405020304" pitchFamily="18" charset="0"/>
              </a:rPr>
              <a:t>ợc</a:t>
            </a:r>
            <a:r>
              <a:rPr lang="en-US" kern="100" dirty="0">
                <a:highlight>
                  <a:srgbClr val="FFFF00"/>
                </a:highlight>
                <a:latin typeface="Times New Roman" panose="02020603050405020304" pitchFamily="18" charset="0"/>
                <a:ea typeface="Aptos"/>
                <a:cs typeface="Times New Roman" panose="02020603050405020304" pitchFamily="18" charset="0"/>
              </a:rPr>
              <a:t> </a:t>
            </a:r>
            <a:r>
              <a:rPr lang="en-US" kern="100" dirty="0" err="1">
                <a:highlight>
                  <a:srgbClr val="FFFF00"/>
                </a:highlight>
                <a:latin typeface="Times New Roman" panose="02020603050405020304" pitchFamily="18" charset="0"/>
                <a:ea typeface="Aptos"/>
                <a:cs typeface="Times New Roman" panose="02020603050405020304" pitchFamily="18" charset="0"/>
              </a:rPr>
              <a:t>kết</a:t>
            </a:r>
            <a:r>
              <a:rPr lang="en-US" kern="100" dirty="0">
                <a:highlight>
                  <a:srgbClr val="FFFF00"/>
                </a:highlight>
                <a:latin typeface="Times New Roman" panose="02020603050405020304" pitchFamily="18" charset="0"/>
                <a:ea typeface="Aptos"/>
                <a:cs typeface="Times New Roman" panose="02020603050405020304" pitchFamily="18" charset="0"/>
              </a:rPr>
              <a:t> </a:t>
            </a:r>
            <a:r>
              <a:rPr lang="en-US" kern="100" dirty="0" err="1">
                <a:highlight>
                  <a:srgbClr val="FFFF00"/>
                </a:highlight>
                <a:latin typeface="Times New Roman" panose="02020603050405020304" pitchFamily="18" charset="0"/>
                <a:ea typeface="Aptos"/>
                <a:cs typeface="Times New Roman" panose="02020603050405020304" pitchFamily="18" charset="0"/>
              </a:rPr>
              <a:t>hợp</a:t>
            </a:r>
            <a:r>
              <a:rPr lang="en-US" kern="100" dirty="0">
                <a:highlight>
                  <a:srgbClr val="FFFF00"/>
                </a:highlight>
                <a:latin typeface="Times New Roman" panose="02020603050405020304" pitchFamily="18" charset="0"/>
                <a:ea typeface="Aptos"/>
                <a:cs typeface="Times New Roman" panose="02020603050405020304" pitchFamily="18" charset="0"/>
              </a:rPr>
              <a:t> (</a:t>
            </a:r>
            <a:r>
              <a:rPr lang="en-US" dirty="0">
                <a:highlight>
                  <a:srgbClr val="FFFF00"/>
                </a:highlight>
              </a:rPr>
              <a:t>conjunction</a:t>
            </a:r>
            <a:r>
              <a:rPr lang="en-US" kern="100" dirty="0">
                <a:highlight>
                  <a:srgbClr val="FFFF00"/>
                </a:highlight>
                <a:latin typeface="Times New Roman" panose="02020603050405020304" pitchFamily="18" charset="0"/>
                <a:ea typeface="Aptos"/>
                <a:cs typeface="Times New Roman" panose="02020603050405020304" pitchFamily="18" charset="0"/>
              </a:rPr>
              <a:t>) </a:t>
            </a:r>
            <a:r>
              <a:rPr lang="en-US" kern="100" dirty="0" err="1">
                <a:highlight>
                  <a:srgbClr val="FFFF00"/>
                </a:highlight>
                <a:latin typeface="Times New Roman" panose="02020603050405020304" pitchFamily="18" charset="0"/>
                <a:ea typeface="Aptos"/>
                <a:cs typeface="Times New Roman" panose="02020603050405020304" pitchFamily="18" charset="0"/>
              </a:rPr>
              <a:t>xác</a:t>
            </a:r>
            <a:r>
              <a:rPr lang="en-US" kern="100" dirty="0">
                <a:highlight>
                  <a:srgbClr val="FFFF00"/>
                </a:highlight>
                <a:latin typeface="Times New Roman" panose="02020603050405020304" pitchFamily="18" charset="0"/>
                <a:ea typeface="Aptos"/>
                <a:cs typeface="Times New Roman" panose="02020603050405020304" pitchFamily="18" charset="0"/>
              </a:rPr>
              <a:t> </a:t>
            </a:r>
            <a:r>
              <a:rPr lang="en-US" kern="100" dirty="0" err="1">
                <a:highlight>
                  <a:srgbClr val="FFFF00"/>
                </a:highlight>
                <a:latin typeface="Times New Roman" panose="02020603050405020304" pitchFamily="18" charset="0"/>
                <a:ea typeface="Aptos"/>
                <a:cs typeface="Times New Roman" panose="02020603050405020304" pitchFamily="18" charset="0"/>
              </a:rPr>
              <a:t>suất</a:t>
            </a:r>
            <a:r>
              <a:rPr lang="en-US" kern="100" dirty="0">
                <a:highlight>
                  <a:srgbClr val="FFFF00"/>
                </a:highlight>
                <a:latin typeface="Times New Roman" panose="02020603050405020304" pitchFamily="18" charset="0"/>
                <a:ea typeface="Aptos"/>
                <a:cs typeface="Times New Roman" panose="02020603050405020304" pitchFamily="18" charset="0"/>
              </a:rPr>
              <a:t> </a:t>
            </a:r>
            <a:r>
              <a:rPr lang="en-US" kern="100" dirty="0">
                <a:highlight>
                  <a:srgbClr val="FFFF00"/>
                </a:highlight>
                <a:latin typeface="Cambria Math" panose="02040503050406030204" pitchFamily="18" charset="0"/>
                <a:ea typeface="Aptos"/>
                <a:cs typeface="Cambria Math" panose="02040503050406030204" pitchFamily="18" charset="0"/>
              </a:rPr>
              <a:t>⊗</a:t>
            </a:r>
            <a:r>
              <a:rPr lang="en-US" kern="100" dirty="0">
                <a:highlight>
                  <a:srgbClr val="FFFF00"/>
                </a:highlight>
                <a:latin typeface="Times New Roman" panose="02020603050405020304" pitchFamily="18" charset="0"/>
                <a:ea typeface="Aptos"/>
                <a:cs typeface="Times New Roman" panose="02020603050405020304" pitchFamily="18" charset="0"/>
              </a:rPr>
              <a:t>.</a:t>
            </a:r>
            <a:endParaRPr lang="en-US" kern="100" dirty="0">
              <a:highlight>
                <a:srgbClr val="FFFF00"/>
              </a:highlight>
              <a:latin typeface="Aptos"/>
              <a:ea typeface="Aptos"/>
              <a:cs typeface="Times New Roman" panose="02020603050405020304" pitchFamily="18" charset="0"/>
            </a:endParaRPr>
          </a:p>
          <a:p>
            <a:pPr marL="342900" marR="0" lvl="0" indent="-342900" algn="just">
              <a:lnSpc>
                <a:spcPct val="150000"/>
              </a:lnSpc>
              <a:spcBef>
                <a:spcPts val="0"/>
              </a:spcBef>
              <a:spcAft>
                <a:spcPts val="0"/>
              </a:spcAft>
              <a:buFont typeface="Aptos"/>
              <a:buChar char="-"/>
            </a:pPr>
            <a:r>
              <a:rPr lang="en-US" kern="100" dirty="0">
                <a:latin typeface="Times New Roman" panose="02020603050405020304" pitchFamily="18" charset="0"/>
                <a:ea typeface="Aptos"/>
                <a:cs typeface="Times New Roman" panose="02020603050405020304" pitchFamily="18" charset="0"/>
              </a:rPr>
              <a:t>α </a:t>
            </a:r>
            <a:r>
              <a:rPr lang="en-US" kern="100" dirty="0">
                <a:latin typeface="Cambria Math" panose="02040503050406030204" pitchFamily="18" charset="0"/>
                <a:ea typeface="Aptos"/>
                <a:cs typeface="Cambria Math" panose="02040503050406030204" pitchFamily="18" charset="0"/>
              </a:rPr>
              <a:t>⊕</a:t>
            </a:r>
            <a:r>
              <a:rPr lang="en-US" kern="100" dirty="0">
                <a:latin typeface="Times New Roman" panose="02020603050405020304" pitchFamily="18" charset="0"/>
                <a:ea typeface="Aptos"/>
                <a:cs typeface="Times New Roman" panose="02020603050405020304" pitchFamily="18" charset="0"/>
              </a:rPr>
              <a:t> β: </a:t>
            </a:r>
            <a:r>
              <a:rPr lang="en-US" kern="100" dirty="0" err="1">
                <a:latin typeface="Times New Roman" panose="02020603050405020304" pitchFamily="18" charset="0"/>
                <a:ea typeface="Aptos"/>
                <a:cs typeface="Times New Roman" panose="02020603050405020304" pitchFamily="18" charset="0"/>
              </a:rPr>
              <a:t>Kết</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hợp</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hai</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biểu</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thức</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lựa</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chọn</a:t>
            </a:r>
            <a:r>
              <a:rPr lang="en-US" kern="100" dirty="0">
                <a:latin typeface="Times New Roman" panose="02020603050405020304" pitchFamily="18" charset="0"/>
                <a:ea typeface="Aptos"/>
                <a:cs typeface="Times New Roman" panose="02020603050405020304" pitchFamily="18" charset="0"/>
              </a:rPr>
              <a:t> </a:t>
            </a:r>
            <a:r>
              <a:rPr lang="en-US" kern="100" dirty="0" err="1">
                <a:highlight>
                  <a:srgbClr val="FFFF00"/>
                </a:highlight>
                <a:latin typeface="Times New Roman" panose="02020603050405020304" pitchFamily="18" charset="0"/>
                <a:ea typeface="Aptos"/>
                <a:cs typeface="Times New Roman" panose="02020603050405020304" pitchFamily="18" charset="0"/>
              </a:rPr>
              <a:t>bằng</a:t>
            </a:r>
            <a:r>
              <a:rPr lang="en-US" kern="100" dirty="0">
                <a:highlight>
                  <a:srgbClr val="FFFF00"/>
                </a:highlight>
                <a:latin typeface="Times New Roman" panose="02020603050405020304" pitchFamily="18" charset="0"/>
                <a:ea typeface="Aptos"/>
                <a:cs typeface="Times New Roman" panose="02020603050405020304" pitchFamily="18" charset="0"/>
              </a:rPr>
              <a:t> </a:t>
            </a:r>
            <a:r>
              <a:rPr lang="en-US" kern="100" dirty="0" err="1">
                <a:highlight>
                  <a:srgbClr val="FFFF00"/>
                </a:highlight>
                <a:latin typeface="Times New Roman" panose="02020603050405020304" pitchFamily="18" charset="0"/>
                <a:ea typeface="Aptos"/>
                <a:cs typeface="Times New Roman" panose="02020603050405020304" pitchFamily="18" charset="0"/>
              </a:rPr>
              <a:t>chiến</a:t>
            </a:r>
            <a:r>
              <a:rPr lang="en-US" kern="100" dirty="0">
                <a:highlight>
                  <a:srgbClr val="FFFF00"/>
                </a:highlight>
                <a:latin typeface="Times New Roman" panose="02020603050405020304" pitchFamily="18" charset="0"/>
                <a:ea typeface="Aptos"/>
                <a:cs typeface="Times New Roman" panose="02020603050405020304" pitchFamily="18" charset="0"/>
              </a:rPr>
              <a:t> l</a:t>
            </a:r>
            <a:r>
              <a:rPr lang="vi-VN" kern="100" dirty="0">
                <a:highlight>
                  <a:srgbClr val="FFFF00"/>
                </a:highlight>
                <a:latin typeface="Times New Roman" panose="02020603050405020304" pitchFamily="18" charset="0"/>
                <a:ea typeface="Aptos"/>
                <a:cs typeface="Times New Roman" panose="02020603050405020304" pitchFamily="18" charset="0"/>
              </a:rPr>
              <a:t>ư</a:t>
            </a:r>
            <a:r>
              <a:rPr lang="en-US" kern="100" dirty="0" err="1">
                <a:highlight>
                  <a:srgbClr val="FFFF00"/>
                </a:highlight>
                <a:latin typeface="Times New Roman" panose="02020603050405020304" pitchFamily="18" charset="0"/>
                <a:ea typeface="Aptos"/>
                <a:cs typeface="Times New Roman" panose="02020603050405020304" pitchFamily="18" charset="0"/>
              </a:rPr>
              <a:t>ợc</a:t>
            </a:r>
            <a:r>
              <a:rPr lang="en-US" kern="100" dirty="0">
                <a:highlight>
                  <a:srgbClr val="FFFF00"/>
                </a:highlight>
                <a:latin typeface="Times New Roman" panose="02020603050405020304" pitchFamily="18" charset="0"/>
                <a:ea typeface="Aptos"/>
                <a:cs typeface="Times New Roman" panose="02020603050405020304" pitchFamily="18" charset="0"/>
              </a:rPr>
              <a:t> </a:t>
            </a:r>
            <a:r>
              <a:rPr lang="en-US" kern="100" dirty="0" err="1">
                <a:highlight>
                  <a:srgbClr val="FFFF00"/>
                </a:highlight>
                <a:latin typeface="Times New Roman" panose="02020603050405020304" pitchFamily="18" charset="0"/>
                <a:ea typeface="Aptos"/>
                <a:cs typeface="Times New Roman" panose="02020603050405020304" pitchFamily="18" charset="0"/>
              </a:rPr>
              <a:t>phân</a:t>
            </a:r>
            <a:r>
              <a:rPr lang="en-US" kern="100" dirty="0">
                <a:highlight>
                  <a:srgbClr val="FFFF00"/>
                </a:highlight>
                <a:latin typeface="Times New Roman" panose="02020603050405020304" pitchFamily="18" charset="0"/>
                <a:ea typeface="Aptos"/>
                <a:cs typeface="Times New Roman" panose="02020603050405020304" pitchFamily="18" charset="0"/>
              </a:rPr>
              <a:t> </a:t>
            </a:r>
            <a:r>
              <a:rPr lang="en-US" kern="100" dirty="0" err="1">
                <a:highlight>
                  <a:srgbClr val="FFFF00"/>
                </a:highlight>
                <a:latin typeface="Times New Roman" panose="02020603050405020304" pitchFamily="18" charset="0"/>
                <a:ea typeface="Aptos"/>
                <a:cs typeface="Times New Roman" panose="02020603050405020304" pitchFamily="18" charset="0"/>
              </a:rPr>
              <a:t>tách</a:t>
            </a:r>
            <a:r>
              <a:rPr lang="en-US" kern="100" dirty="0">
                <a:highlight>
                  <a:srgbClr val="FFFF00"/>
                </a:highlight>
                <a:latin typeface="Times New Roman" panose="02020603050405020304" pitchFamily="18" charset="0"/>
                <a:ea typeface="Aptos"/>
                <a:cs typeface="Times New Roman" panose="02020603050405020304" pitchFamily="18" charset="0"/>
              </a:rPr>
              <a:t> (</a:t>
            </a:r>
            <a:r>
              <a:rPr lang="en-US" dirty="0">
                <a:highlight>
                  <a:srgbClr val="FFFF00"/>
                </a:highlight>
              </a:rPr>
              <a:t>disjunction </a:t>
            </a:r>
            <a:r>
              <a:rPr lang="en-US" kern="100" dirty="0">
                <a:highlight>
                  <a:srgbClr val="FFFF00"/>
                </a:highlight>
                <a:latin typeface="Times New Roman" panose="02020603050405020304" pitchFamily="18" charset="0"/>
                <a:ea typeface="Aptos"/>
                <a:cs typeface="Times New Roman" panose="02020603050405020304" pitchFamily="18" charset="0"/>
              </a:rPr>
              <a:t>)</a:t>
            </a:r>
            <a:r>
              <a:rPr lang="en-US" kern="100" dirty="0" err="1">
                <a:highlight>
                  <a:srgbClr val="FFFF00"/>
                </a:highlight>
                <a:latin typeface="Times New Roman" panose="02020603050405020304" pitchFamily="18" charset="0"/>
                <a:ea typeface="Aptos"/>
                <a:cs typeface="Times New Roman" panose="02020603050405020304" pitchFamily="18" charset="0"/>
              </a:rPr>
              <a:t>xác</a:t>
            </a:r>
            <a:r>
              <a:rPr lang="en-US" kern="100" dirty="0">
                <a:highlight>
                  <a:srgbClr val="FFFF00"/>
                </a:highlight>
                <a:latin typeface="Times New Roman" panose="02020603050405020304" pitchFamily="18" charset="0"/>
                <a:ea typeface="Aptos"/>
                <a:cs typeface="Times New Roman" panose="02020603050405020304" pitchFamily="18" charset="0"/>
              </a:rPr>
              <a:t> </a:t>
            </a:r>
            <a:r>
              <a:rPr lang="en-US" kern="100" dirty="0" err="1">
                <a:highlight>
                  <a:srgbClr val="FFFF00"/>
                </a:highlight>
                <a:latin typeface="Times New Roman" panose="02020603050405020304" pitchFamily="18" charset="0"/>
                <a:ea typeface="Aptos"/>
                <a:cs typeface="Times New Roman" panose="02020603050405020304" pitchFamily="18" charset="0"/>
              </a:rPr>
              <a:t>suất</a:t>
            </a:r>
            <a:r>
              <a:rPr lang="en-US" kern="100" dirty="0">
                <a:highlight>
                  <a:srgbClr val="FFFF00"/>
                </a:highlight>
                <a:latin typeface="Times New Roman" panose="02020603050405020304" pitchFamily="18" charset="0"/>
                <a:ea typeface="Aptos"/>
                <a:cs typeface="Times New Roman" panose="02020603050405020304" pitchFamily="18" charset="0"/>
              </a:rPr>
              <a:t> </a:t>
            </a:r>
            <a:r>
              <a:rPr lang="en-US" kern="100" dirty="0">
                <a:highlight>
                  <a:srgbClr val="FFFF00"/>
                </a:highlight>
                <a:latin typeface="Cambria Math" panose="02040503050406030204" pitchFamily="18" charset="0"/>
                <a:ea typeface="Aptos"/>
                <a:cs typeface="Cambria Math" panose="02040503050406030204" pitchFamily="18" charset="0"/>
              </a:rPr>
              <a:t>⊕. </a:t>
            </a:r>
          </a:p>
          <a:p>
            <a:pPr marL="0" marR="0" lvl="0" indent="0" algn="just">
              <a:lnSpc>
                <a:spcPct val="150000"/>
              </a:lnSpc>
              <a:spcBef>
                <a:spcPts val="0"/>
              </a:spcBef>
              <a:spcAft>
                <a:spcPts val="0"/>
              </a:spcAft>
              <a:buFont typeface="Aptos"/>
              <a:buNone/>
            </a:pPr>
            <a:r>
              <a:rPr lang="en-US" kern="100" dirty="0">
                <a:highlight>
                  <a:srgbClr val="FFFF00"/>
                </a:highlight>
                <a:latin typeface="Aptos"/>
                <a:ea typeface="Aptos"/>
                <a:cs typeface="Times New Roman" panose="02020603050405020304" pitchFamily="18" charset="0"/>
              </a:rPr>
              <a:t>--------------------------------------------------------------------------------------</a:t>
            </a:r>
          </a:p>
          <a:p>
            <a:pPr marL="0" marR="0" lvl="0" indent="0" algn="just">
              <a:lnSpc>
                <a:spcPct val="150000"/>
              </a:lnSpc>
              <a:spcBef>
                <a:spcPts val="0"/>
              </a:spcBef>
              <a:spcAft>
                <a:spcPts val="0"/>
              </a:spcAft>
              <a:buFont typeface="Aptos"/>
              <a:buNone/>
            </a:pPr>
            <a:r>
              <a:rPr lang="vi-VN" b="1" kern="100" dirty="0">
                <a:latin typeface="Aptos"/>
                <a:ea typeface="Aptos"/>
                <a:cs typeface="Times New Roman" panose="02020603050405020304" pitchFamily="18" charset="0"/>
              </a:rPr>
              <a:t>1.Chiến lược đồng thời (⊗)</a:t>
            </a:r>
          </a:p>
          <a:p>
            <a:pPr marL="0" marR="0" lvl="0" indent="0" algn="just">
              <a:lnSpc>
                <a:spcPct val="150000"/>
              </a:lnSpc>
              <a:spcBef>
                <a:spcPts val="0"/>
              </a:spcBef>
              <a:spcAft>
                <a:spcPts val="0"/>
              </a:spcAft>
              <a:buFont typeface="Aptos"/>
              <a:buNone/>
            </a:pPr>
            <a:r>
              <a:rPr lang="vi-VN" kern="100" dirty="0">
                <a:latin typeface="Aptos"/>
                <a:ea typeface="Aptos"/>
                <a:cs typeface="Times New Roman" panose="02020603050405020304" pitchFamily="18" charset="0"/>
              </a:rPr>
              <a:t>+ Một bệnh nhân có khả năng [0.5,0.6] bị cảm cúm và [0.7,0.8] phải trả chi phí dưới $200.</a:t>
            </a:r>
          </a:p>
          <a:p>
            <a:pPr marL="0" marR="0" lvl="0" indent="0" algn="just">
              <a:lnSpc>
                <a:spcPct val="150000"/>
              </a:lnSpc>
              <a:spcBef>
                <a:spcPts val="0"/>
              </a:spcBef>
              <a:spcAft>
                <a:spcPts val="0"/>
              </a:spcAft>
              <a:buFont typeface="Aptos"/>
              <a:buNone/>
            </a:pPr>
            <a:r>
              <a:rPr lang="vi-VN" kern="100" dirty="0">
                <a:latin typeface="Aptos"/>
                <a:ea typeface="Aptos"/>
                <a:cs typeface="Times New Roman" panose="02020603050405020304" pitchFamily="18" charset="0"/>
              </a:rPr>
              <a:t>+ Xác suất cả hai điều kiện này cùng xảy ra:</a:t>
            </a:r>
          </a:p>
          <a:p>
            <a:pPr marL="0" marR="0" lvl="0" indent="0" algn="just">
              <a:lnSpc>
                <a:spcPct val="150000"/>
              </a:lnSpc>
              <a:spcBef>
                <a:spcPts val="0"/>
              </a:spcBef>
              <a:spcAft>
                <a:spcPts val="0"/>
              </a:spcAft>
              <a:buFont typeface="Aptos"/>
              <a:buNone/>
            </a:pPr>
            <a:r>
              <a:rPr lang="vi-VN" kern="100" dirty="0">
                <a:latin typeface="Aptos"/>
                <a:ea typeface="Aptos"/>
                <a:cs typeface="Times New Roman" panose="02020603050405020304" pitchFamily="18" charset="0"/>
              </a:rPr>
              <a:t>[0.5,0.6]⊗[0.7,0.8]=[0.35,0.48].</a:t>
            </a:r>
          </a:p>
          <a:p>
            <a:pPr marL="0" marR="0" lvl="0" indent="0" algn="just">
              <a:lnSpc>
                <a:spcPct val="150000"/>
              </a:lnSpc>
              <a:spcBef>
                <a:spcPts val="0"/>
              </a:spcBef>
              <a:spcAft>
                <a:spcPts val="0"/>
              </a:spcAft>
              <a:buFont typeface="Aptos"/>
              <a:buNone/>
            </a:pPr>
            <a:endParaRPr lang="vi-VN" kern="100" dirty="0">
              <a:latin typeface="Aptos"/>
              <a:ea typeface="Aptos"/>
              <a:cs typeface="Times New Roman" panose="02020603050405020304" pitchFamily="18" charset="0"/>
            </a:endParaRPr>
          </a:p>
          <a:p>
            <a:pPr marL="0" marR="0" lvl="0" indent="0" algn="just">
              <a:lnSpc>
                <a:spcPct val="150000"/>
              </a:lnSpc>
              <a:spcBef>
                <a:spcPts val="0"/>
              </a:spcBef>
              <a:spcAft>
                <a:spcPts val="0"/>
              </a:spcAft>
              <a:buFont typeface="Aptos"/>
              <a:buNone/>
            </a:pPr>
            <a:r>
              <a:rPr lang="vi-VN" b="1" kern="100" dirty="0">
                <a:latin typeface="Aptos"/>
                <a:ea typeface="Aptos"/>
                <a:cs typeface="Times New Roman" panose="02020603050405020304" pitchFamily="18" charset="0"/>
              </a:rPr>
              <a:t>2. Chiến lược loại trừ lẫn nhau (⊕):</a:t>
            </a:r>
          </a:p>
          <a:p>
            <a:pPr marL="0" marR="0" lvl="0" indent="0" algn="just">
              <a:lnSpc>
                <a:spcPct val="150000"/>
              </a:lnSpc>
              <a:spcBef>
                <a:spcPts val="0"/>
              </a:spcBef>
              <a:spcAft>
                <a:spcPts val="0"/>
              </a:spcAft>
              <a:buFont typeface="Aptos"/>
              <a:buNone/>
            </a:pPr>
            <a:r>
              <a:rPr lang="vi-VN" kern="100" dirty="0">
                <a:latin typeface="Aptos"/>
                <a:ea typeface="Aptos"/>
                <a:cs typeface="Times New Roman" panose="02020603050405020304" pitchFamily="18" charset="0"/>
              </a:rPr>
              <a:t>+ Một bệnh nhân có khả năng [0.5,0.6] bị cảm cúm hoặc [0.4,0.5] bị cảm lạnh (hai điều kiện loại trừ lẫn nhau).</a:t>
            </a:r>
          </a:p>
          <a:p>
            <a:pPr marL="0" marR="0" lvl="0" indent="0" algn="just">
              <a:lnSpc>
                <a:spcPct val="150000"/>
              </a:lnSpc>
              <a:spcBef>
                <a:spcPts val="0"/>
              </a:spcBef>
              <a:spcAft>
                <a:spcPts val="0"/>
              </a:spcAft>
              <a:buFont typeface="Aptos"/>
              <a:buNone/>
            </a:pPr>
            <a:r>
              <a:rPr lang="vi-VN" kern="100" dirty="0">
                <a:latin typeface="Aptos"/>
                <a:ea typeface="Aptos"/>
                <a:cs typeface="Times New Roman" panose="02020603050405020304" pitchFamily="18" charset="0"/>
              </a:rPr>
              <a:t>+ Xác suất ít nhất một trong hai điều kiện xảy ra:[0.5,0.6]⊕[0.4,0.5]=[0.9,1.1].</a:t>
            </a:r>
            <a:endParaRPr lang="en-US" kern="100" dirty="0">
              <a:highlight>
                <a:srgbClr val="FFFF00"/>
              </a:highlight>
              <a:latin typeface="Aptos"/>
              <a:ea typeface="Aptos"/>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24F5081-7A2D-46D2-B3BA-B1CF21483820}" type="slidenum">
              <a:rPr lang="en-US" smtClean="0"/>
              <a:t>32</a:t>
            </a:fld>
            <a:endParaRPr lang="en-US"/>
          </a:p>
        </p:txBody>
      </p:sp>
    </p:spTree>
    <p:extLst>
      <p:ext uri="{BB962C8B-B14F-4D97-AF65-F5344CB8AC3E}">
        <p14:creationId xmlns:p14="http://schemas.microsoft.com/office/powerpoint/2010/main" val="3985739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4.4</a:t>
            </a:r>
          </a:p>
          <a:p>
            <a:r>
              <a:rPr lang="en-US" b="1" dirty="0" err="1"/>
              <a:t>Mục</a:t>
            </a:r>
            <a:r>
              <a:rPr lang="en-US" b="1" dirty="0"/>
              <a:t> </a:t>
            </a:r>
            <a:r>
              <a:rPr lang="en-US" b="1" dirty="0" err="1"/>
              <a:t>đích</a:t>
            </a:r>
            <a:r>
              <a:rPr lang="en-US" b="1" dirty="0"/>
              <a:t>: </a:t>
            </a:r>
            <a:r>
              <a:rPr lang="en-US" dirty="0" err="1"/>
              <a:t>Xác</a:t>
            </a:r>
            <a:r>
              <a:rPr lang="en-US" dirty="0"/>
              <a:t> </a:t>
            </a:r>
            <a:r>
              <a:rPr lang="en-US" dirty="0" err="1"/>
              <a:t>định</a:t>
            </a:r>
            <a:r>
              <a:rPr lang="en-US" dirty="0"/>
              <a:t> </a:t>
            </a:r>
            <a:r>
              <a:rPr lang="en-US" dirty="0" err="1"/>
              <a:t>khi</a:t>
            </a:r>
            <a:r>
              <a:rPr lang="en-US" dirty="0"/>
              <a:t> </a:t>
            </a:r>
            <a:r>
              <a:rPr lang="en-US" dirty="0" err="1"/>
              <a:t>nào</a:t>
            </a:r>
            <a:r>
              <a:rPr lang="en-US" dirty="0"/>
              <a:t> </a:t>
            </a:r>
            <a:r>
              <a:rPr lang="en-US" dirty="0" err="1"/>
              <a:t>một</a:t>
            </a:r>
            <a:r>
              <a:rPr lang="en-US" dirty="0"/>
              <a:t> </a:t>
            </a:r>
            <a:r>
              <a:rPr lang="en-US" dirty="0" err="1"/>
              <a:t>bộ</a:t>
            </a:r>
            <a:r>
              <a:rPr lang="en-US" dirty="0"/>
              <a:t> </a:t>
            </a:r>
            <a:r>
              <a:rPr lang="en-US" dirty="0" err="1"/>
              <a:t>thỏa</a:t>
            </a:r>
            <a:r>
              <a:rPr lang="en-US" dirty="0"/>
              <a:t> </a:t>
            </a:r>
            <a:r>
              <a:rPr lang="en-US" dirty="0" err="1"/>
              <a:t>mãn</a:t>
            </a:r>
            <a:r>
              <a:rPr lang="en-US" dirty="0"/>
              <a:t> </a:t>
            </a:r>
            <a:r>
              <a:rPr lang="en-US" dirty="0" err="1"/>
              <a:t>điều</a:t>
            </a:r>
            <a:r>
              <a:rPr lang="en-US" dirty="0"/>
              <a:t> </a:t>
            </a:r>
            <a:r>
              <a:rPr lang="en-US" dirty="0" err="1"/>
              <a:t>kiện</a:t>
            </a:r>
            <a:r>
              <a:rPr lang="en-US" dirty="0"/>
              <a:t>.</a:t>
            </a:r>
          </a:p>
          <a:p>
            <a:r>
              <a:rPr lang="en-US" b="1" dirty="0" err="1"/>
              <a:t>Tập</a:t>
            </a:r>
            <a:r>
              <a:rPr lang="en-US" b="1" dirty="0"/>
              <a:t> </a:t>
            </a:r>
            <a:r>
              <a:rPr lang="en-US" b="1" dirty="0" err="1"/>
              <a:t>trung</a:t>
            </a:r>
            <a:r>
              <a:rPr lang="en-US" b="1" dirty="0"/>
              <a:t>: </a:t>
            </a:r>
            <a:r>
              <a:rPr lang="en-US" dirty="0" err="1"/>
              <a:t>Quy</a:t>
            </a:r>
            <a:r>
              <a:rPr lang="en-US" dirty="0"/>
              <a:t> </a:t>
            </a:r>
            <a:r>
              <a:rPr lang="en-US" dirty="0" err="1"/>
              <a:t>tắc</a:t>
            </a:r>
            <a:r>
              <a:rPr lang="en-US" dirty="0"/>
              <a:t> </a:t>
            </a:r>
            <a:r>
              <a:rPr lang="en-US" dirty="0" err="1"/>
              <a:t>kiểm</a:t>
            </a:r>
            <a:r>
              <a:rPr lang="en-US" dirty="0"/>
              <a:t> </a:t>
            </a:r>
            <a:r>
              <a:rPr lang="en-US" dirty="0" err="1"/>
              <a:t>tra</a:t>
            </a:r>
            <a:r>
              <a:rPr lang="en-US" dirty="0"/>
              <a:t> </a:t>
            </a:r>
            <a:r>
              <a:rPr lang="en-US" dirty="0" err="1"/>
              <a:t>sự</a:t>
            </a:r>
            <a:r>
              <a:rPr lang="en-US" dirty="0"/>
              <a:t> </a:t>
            </a:r>
            <a:r>
              <a:rPr lang="en-US" dirty="0" err="1"/>
              <a:t>thỏa</a:t>
            </a:r>
            <a:r>
              <a:rPr lang="en-US" dirty="0"/>
              <a:t> </a:t>
            </a:r>
            <a:r>
              <a:rPr lang="en-US" dirty="0" err="1"/>
              <a:t>mãn</a:t>
            </a:r>
            <a:r>
              <a:rPr lang="en-US" dirty="0"/>
              <a:t> </a:t>
            </a:r>
            <a:r>
              <a:rPr lang="en-US" dirty="0" err="1"/>
              <a:t>điều</a:t>
            </a:r>
            <a:r>
              <a:rPr lang="en-US" dirty="0"/>
              <a:t> </a:t>
            </a:r>
            <a:r>
              <a:rPr lang="en-US" dirty="0" err="1"/>
              <a:t>kiện</a:t>
            </a:r>
            <a:r>
              <a:rPr lang="en-US" dirty="0"/>
              <a:t> </a:t>
            </a:r>
            <a:r>
              <a:rPr lang="en-US" dirty="0" err="1"/>
              <a:t>lựa</a:t>
            </a:r>
            <a:r>
              <a:rPr lang="en-US" dirty="0"/>
              <a:t> </a:t>
            </a:r>
            <a:r>
              <a:rPr lang="en-US" dirty="0" err="1"/>
              <a:t>chọn</a:t>
            </a:r>
            <a:r>
              <a:rPr lang="en-US" dirty="0"/>
              <a:t>.</a:t>
            </a:r>
          </a:p>
        </p:txBody>
      </p:sp>
      <p:sp>
        <p:nvSpPr>
          <p:cNvPr id="4" name="Slide Number Placeholder 3"/>
          <p:cNvSpPr>
            <a:spLocks noGrp="1"/>
          </p:cNvSpPr>
          <p:nvPr>
            <p:ph type="sldNum" sz="quarter" idx="5"/>
          </p:nvPr>
        </p:nvSpPr>
        <p:spPr/>
        <p:txBody>
          <a:bodyPr/>
          <a:lstStyle/>
          <a:p>
            <a:fld id="{624F5081-7A2D-46D2-B3BA-B1CF21483820}" type="slidenum">
              <a:rPr lang="en-US" smtClean="0"/>
              <a:t>35</a:t>
            </a:fld>
            <a:endParaRPr lang="en-US"/>
          </a:p>
        </p:txBody>
      </p:sp>
    </p:spTree>
    <p:extLst>
      <p:ext uri="{BB962C8B-B14F-4D97-AF65-F5344CB8AC3E}">
        <p14:creationId xmlns:p14="http://schemas.microsoft.com/office/powerpoint/2010/main" val="1042378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F5081-7A2D-46D2-B3BA-B1CF21483820}" type="slidenum">
              <a:rPr lang="en-US" smtClean="0"/>
              <a:t>36</a:t>
            </a:fld>
            <a:endParaRPr lang="en-US"/>
          </a:p>
        </p:txBody>
      </p:sp>
    </p:spTree>
    <p:extLst>
      <p:ext uri="{BB962C8B-B14F-4D97-AF65-F5344CB8AC3E}">
        <p14:creationId xmlns:p14="http://schemas.microsoft.com/office/powerpoint/2010/main" val="3973010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vi-VN" sz="1200" kern="1200" dirty="0">
                <a:solidFill>
                  <a:schemeClr val="tx1"/>
                </a:solidFill>
                <a:latin typeface="+mn-lt"/>
                <a:ea typeface="+mn-ea"/>
                <a:cs typeface="+mn-cs"/>
              </a:rPr>
              <a:t>Trong bảng trên, có một sinh viên </a:t>
            </a:r>
            <a:r>
              <a:rPr lang="vi-VN" sz="1200" b="1" kern="1200" dirty="0">
                <a:solidFill>
                  <a:schemeClr val="tx1"/>
                </a:solidFill>
                <a:latin typeface="+mn-lt"/>
                <a:ea typeface="+mn-ea"/>
                <a:cs typeface="+mn-cs"/>
              </a:rPr>
              <a:t>Trần Bình</a:t>
            </a:r>
            <a:r>
              <a:rPr lang="vi-VN" sz="1200" kern="1200" dirty="0">
                <a:solidFill>
                  <a:schemeClr val="tx1"/>
                </a:solidFill>
                <a:latin typeface="+mn-lt"/>
                <a:ea typeface="+mn-ea"/>
                <a:cs typeface="+mn-cs"/>
              </a:rPr>
              <a:t> mà tuổi chưa xác định (</a:t>
            </a:r>
            <a:r>
              <a:rPr lang="vi-VN" sz="1200" b="1" kern="1200" dirty="0">
                <a:solidFill>
                  <a:schemeClr val="tx1"/>
                </a:solidFill>
                <a:latin typeface="+mn-lt"/>
                <a:ea typeface="+mn-ea"/>
                <a:cs typeface="+mn-cs"/>
              </a:rPr>
              <a:t>?</a:t>
            </a:r>
            <a:r>
              <a:rPr lang="vi-VN" sz="1200" kern="1200" dirty="0">
                <a:solidFill>
                  <a:schemeClr val="tx1"/>
                </a:solidFill>
                <a:latin typeface="+mn-lt"/>
                <a:ea typeface="+mn-ea"/>
                <a:cs typeface="+mn-cs"/>
              </a:rPr>
              <a:t>).</a:t>
            </a:r>
          </a:p>
          <a:p>
            <a:pPr marL="285750" indent="-285750">
              <a:buFont typeface="Arial" panose="020B0604020202020204" pitchFamily="34" charset="0"/>
              <a:buChar char="•"/>
            </a:pPr>
            <a:r>
              <a:rPr lang="vi-VN" sz="1200" kern="1200" dirty="0">
                <a:solidFill>
                  <a:schemeClr val="tx1"/>
                </a:solidFill>
                <a:latin typeface="+mn-lt"/>
                <a:ea typeface="+mn-ea"/>
                <a:cs typeface="+mn-cs"/>
              </a:rPr>
              <a:t>Trong cơ sở dữ liệu quan hệ truyền thống (CRDB), không thể xử lý giá trị không rõ ràng như "?" hoặc "khoảng 20-22".</a:t>
            </a:r>
          </a:p>
          <a:p>
            <a:pPr marL="285750" indent="-285750">
              <a:buFont typeface="Arial" panose="020B0604020202020204" pitchFamily="34" charset="0"/>
              <a:buChar char="•"/>
            </a:pPr>
            <a:r>
              <a:rPr lang="vi-VN" sz="1200" kern="1200" dirty="0">
                <a:solidFill>
                  <a:schemeClr val="tx1"/>
                </a:solidFill>
                <a:latin typeface="+mn-lt"/>
                <a:ea typeface="+mn-ea"/>
                <a:cs typeface="+mn-cs"/>
              </a:rPr>
              <a:t>CRDB yêu cầu tuổi phải là một giá trị </a:t>
            </a:r>
            <a:r>
              <a:rPr lang="vi-VN" sz="1200" b="1" kern="1200" dirty="0">
                <a:solidFill>
                  <a:schemeClr val="tx1"/>
                </a:solidFill>
                <a:latin typeface="+mn-lt"/>
                <a:ea typeface="+mn-ea"/>
                <a:cs typeface="+mn-cs"/>
              </a:rPr>
              <a:t>rõ ràng</a:t>
            </a:r>
            <a:r>
              <a:rPr lang="vi-VN" sz="1200" kern="1200" dirty="0">
                <a:solidFill>
                  <a:schemeClr val="tx1"/>
                </a:solidFill>
                <a:latin typeface="+mn-lt"/>
                <a:ea typeface="+mn-ea"/>
                <a:cs typeface="+mn-cs"/>
              </a:rPr>
              <a:t> (số nguyên), ví dụ: 20, 21, hoặc NULL (được hiểu là dữ liệu trống, nhưng không cung cấp thông tin gì thêm).</a:t>
            </a:r>
          </a:p>
          <a:p>
            <a:endParaRPr lang="en-US" dirty="0"/>
          </a:p>
        </p:txBody>
      </p:sp>
      <p:sp>
        <p:nvSpPr>
          <p:cNvPr id="4" name="Slide Number Placeholder 3"/>
          <p:cNvSpPr>
            <a:spLocks noGrp="1"/>
          </p:cNvSpPr>
          <p:nvPr>
            <p:ph type="sldNum" sz="quarter" idx="5"/>
          </p:nvPr>
        </p:nvSpPr>
        <p:spPr/>
        <p:txBody>
          <a:bodyPr/>
          <a:lstStyle/>
          <a:p>
            <a:fld id="{624F5081-7A2D-46D2-B3BA-B1CF21483820}" type="slidenum">
              <a:rPr lang="en-US" smtClean="0"/>
              <a:t>3</a:t>
            </a:fld>
            <a:endParaRPr lang="en-US"/>
          </a:p>
        </p:txBody>
      </p:sp>
    </p:spTree>
    <p:extLst>
      <p:ext uri="{BB962C8B-B14F-4D97-AF65-F5344CB8AC3E}">
        <p14:creationId xmlns:p14="http://schemas.microsoft.com/office/powerpoint/2010/main" val="3507829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latin typeface="Times" panose="02020603050405020304" pitchFamily="18" charset="0"/>
              </a:rPr>
              <a:t>(</a:t>
            </a:r>
            <a:r>
              <a:rPr lang="en-US" sz="1200" dirty="0" err="1">
                <a:solidFill>
                  <a:srgbClr val="000000"/>
                </a:solidFill>
                <a:latin typeface="Times" panose="02020603050405020304" pitchFamily="18" charset="0"/>
              </a:rPr>
              <a:t>x.P_DISEASE</a:t>
            </a:r>
            <a:r>
              <a:rPr lang="en-US" sz="1200" dirty="0">
                <a:solidFill>
                  <a:srgbClr val="000000"/>
                </a:solidFill>
                <a:latin typeface="Times" panose="02020603050405020304" pitchFamily="18" charset="0"/>
              </a:rPr>
              <a:t> = cirrhosis </a:t>
            </a:r>
            <a:r>
              <a:rPr lang="en-US" sz="1200" dirty="0">
                <a:solidFill>
                  <a:srgbClr val="000000"/>
                </a:solidFill>
                <a:latin typeface="Times New Roman" panose="02020603050405020304" pitchFamily="18" charset="0"/>
              </a:rPr>
              <a:t>⊗</a:t>
            </a:r>
            <a:r>
              <a:rPr lang="en-US" sz="1200" baseline="-25000" dirty="0">
                <a:solidFill>
                  <a:srgbClr val="000000"/>
                </a:solidFill>
                <a:latin typeface="Times" panose="02020603050405020304" pitchFamily="18" charset="0"/>
              </a:rPr>
              <a:t>in</a:t>
            </a:r>
            <a:r>
              <a:rPr lang="en-US" sz="1200" dirty="0">
                <a:solidFill>
                  <a:srgbClr val="000000"/>
                </a:solidFill>
                <a:latin typeface="Times" panose="02020603050405020304" pitchFamily="18" charset="0"/>
              </a:rPr>
              <a:t> </a:t>
            </a:r>
            <a:r>
              <a:rPr lang="en-US" sz="1200" dirty="0" err="1">
                <a:solidFill>
                  <a:srgbClr val="000000"/>
                </a:solidFill>
                <a:latin typeface="Times" panose="02020603050405020304" pitchFamily="18" charset="0"/>
              </a:rPr>
              <a:t>x.D</a:t>
            </a:r>
            <a:r>
              <a:rPr lang="en-US" sz="1200" dirty="0">
                <a:solidFill>
                  <a:srgbClr val="000000"/>
                </a:solidFill>
                <a:latin typeface="Times" panose="02020603050405020304" pitchFamily="18" charset="0"/>
              </a:rPr>
              <a:t> COST &gt;= 6</a:t>
            </a:r>
            <a:r>
              <a:rPr lang="en-US" sz="1200" b="1" dirty="0">
                <a:solidFill>
                  <a:srgbClr val="000000"/>
                </a:solidFill>
                <a:latin typeface="Times" panose="02020603050405020304" pitchFamily="18" charset="0"/>
              </a:rPr>
              <a:t>)[0.3, 0.7]</a:t>
            </a:r>
          </a:p>
          <a:p>
            <a:endParaRPr lang="en-US" sz="1200" dirty="0">
              <a:solidFill>
                <a:srgbClr val="000000"/>
              </a:solidFill>
              <a:latin typeface="Times" panose="02020603050405020304" pitchFamily="18" charset="0"/>
            </a:endParaRPr>
          </a:p>
          <a:p>
            <a:r>
              <a:rPr lang="en-US" sz="1200" dirty="0">
                <a:solidFill>
                  <a:srgbClr val="000000"/>
                </a:solidFill>
                <a:latin typeface="Times" panose="02020603050405020304" pitchFamily="18" charset="0"/>
              </a:rPr>
              <a:t>t2.DISEASE  = {hepatitis, cirrhosis} </a:t>
            </a:r>
            <a:r>
              <a:rPr lang="en-US" sz="1200" dirty="0" err="1">
                <a:solidFill>
                  <a:srgbClr val="000000"/>
                </a:solidFill>
                <a:latin typeface="Times" panose="02020603050405020304" pitchFamily="18" charset="0"/>
              </a:rPr>
              <a:t>nh</a:t>
            </a:r>
            <a:r>
              <a:rPr lang="vi-VN" sz="1200" dirty="0">
                <a:solidFill>
                  <a:srgbClr val="000000"/>
                </a:solidFill>
                <a:latin typeface="Times" panose="02020603050405020304" pitchFamily="18" charset="0"/>
              </a:rPr>
              <a:t>ư</a:t>
            </a:r>
            <a:r>
              <a:rPr lang="en-US" sz="1200" dirty="0">
                <a:solidFill>
                  <a:srgbClr val="000000"/>
                </a:solidFill>
                <a:latin typeface="Times" panose="02020603050405020304" pitchFamily="18" charset="0"/>
              </a:rPr>
              <a:t>ng </a:t>
            </a:r>
            <a:r>
              <a:rPr lang="en-US" sz="1200" dirty="0" err="1">
                <a:solidFill>
                  <a:srgbClr val="000000"/>
                </a:solidFill>
                <a:latin typeface="Times" panose="02020603050405020304" pitchFamily="18" charset="0"/>
              </a:rPr>
              <a:t>điều</a:t>
            </a:r>
            <a:r>
              <a:rPr lang="en-US" sz="1200" dirty="0">
                <a:solidFill>
                  <a:srgbClr val="000000"/>
                </a:solidFill>
                <a:latin typeface="Times" panose="02020603050405020304" pitchFamily="18" charset="0"/>
              </a:rPr>
              <a:t> </a:t>
            </a:r>
            <a:r>
              <a:rPr lang="en-US" sz="1200" dirty="0" err="1">
                <a:solidFill>
                  <a:srgbClr val="000000"/>
                </a:solidFill>
                <a:latin typeface="Times" panose="02020603050405020304" pitchFamily="18" charset="0"/>
              </a:rPr>
              <a:t>kiện</a:t>
            </a:r>
            <a:r>
              <a:rPr lang="en-US" sz="1200" dirty="0">
                <a:solidFill>
                  <a:srgbClr val="000000"/>
                </a:solidFill>
                <a:latin typeface="Times" panose="02020603050405020304" pitchFamily="18" charset="0"/>
              </a:rPr>
              <a:t> </a:t>
            </a:r>
            <a:r>
              <a:rPr lang="en-US" sz="1200" dirty="0" err="1">
                <a:solidFill>
                  <a:srgbClr val="000000"/>
                </a:solidFill>
                <a:latin typeface="Times" panose="02020603050405020304" pitchFamily="18" charset="0"/>
              </a:rPr>
              <a:t>chỉ</a:t>
            </a:r>
            <a:r>
              <a:rPr lang="en-US" sz="1200" dirty="0">
                <a:solidFill>
                  <a:srgbClr val="000000"/>
                </a:solidFill>
                <a:latin typeface="Times" panose="02020603050405020304" pitchFamily="18" charset="0"/>
              </a:rPr>
              <a:t> </a:t>
            </a:r>
            <a:r>
              <a:rPr lang="en-US" sz="1200" dirty="0" err="1">
                <a:solidFill>
                  <a:srgbClr val="000000"/>
                </a:solidFill>
                <a:latin typeface="Times" panose="02020603050405020304" pitchFamily="18" charset="0"/>
              </a:rPr>
              <a:t>có</a:t>
            </a:r>
            <a:r>
              <a:rPr lang="en-US" sz="1200" dirty="0">
                <a:solidFill>
                  <a:srgbClr val="000000"/>
                </a:solidFill>
                <a:latin typeface="Times" panose="02020603050405020304" pitchFamily="18" charset="0"/>
              </a:rPr>
              <a:t> </a:t>
            </a:r>
            <a:r>
              <a:rPr lang="en-US" sz="1200" dirty="0" err="1">
                <a:solidFill>
                  <a:srgbClr val="000000"/>
                </a:solidFill>
                <a:latin typeface="Times" panose="02020603050405020304" pitchFamily="18" charset="0"/>
              </a:rPr>
              <a:t>bệnh</a:t>
            </a:r>
            <a:r>
              <a:rPr lang="en-US" sz="1200" dirty="0">
                <a:solidFill>
                  <a:srgbClr val="000000"/>
                </a:solidFill>
                <a:latin typeface="Times" panose="02020603050405020304" pitchFamily="18" charset="0"/>
              </a:rPr>
              <a:t> cirrhosis </a:t>
            </a:r>
            <a:r>
              <a:rPr lang="en-US" sz="1200" b="1" dirty="0">
                <a:solidFill>
                  <a:srgbClr val="000000"/>
                </a:solidFill>
                <a:latin typeface="Times" panose="02020603050405020304" pitchFamily="18" charset="0"/>
              </a:rPr>
              <a:t>(= cirrhosis )</a:t>
            </a:r>
            <a:r>
              <a:rPr lang="en-US" sz="1200" dirty="0">
                <a:solidFill>
                  <a:srgbClr val="000000"/>
                </a:solidFill>
                <a:latin typeface="Times" panose="02020603050405020304" pitchFamily="18" charset="0"/>
              </a:rPr>
              <a:t> </a:t>
            </a:r>
            <a:r>
              <a:rPr lang="en-US" sz="1200" dirty="0" err="1">
                <a:solidFill>
                  <a:srgbClr val="000000"/>
                </a:solidFill>
                <a:latin typeface="Times" panose="02020603050405020304" pitchFamily="18" charset="0"/>
              </a:rPr>
              <a:t>nên</a:t>
            </a:r>
            <a:r>
              <a:rPr lang="en-US" sz="1200" dirty="0">
                <a:solidFill>
                  <a:srgbClr val="000000"/>
                </a:solidFill>
                <a:latin typeface="Times" panose="02020603050405020304" pitchFamily="18" charset="0"/>
              </a:rPr>
              <a:t> t dung </a:t>
            </a:r>
            <a:r>
              <a:rPr lang="en-US" sz="1200" dirty="0" err="1">
                <a:solidFill>
                  <a:srgbClr val="000000"/>
                </a:solidFill>
                <a:latin typeface="Times" panose="02020603050405020304" pitchFamily="18" charset="0"/>
              </a:rPr>
              <a:t>chiến</a:t>
            </a:r>
            <a:r>
              <a:rPr lang="en-US" sz="1200" dirty="0">
                <a:solidFill>
                  <a:srgbClr val="000000"/>
                </a:solidFill>
                <a:latin typeface="Times" panose="02020603050405020304" pitchFamily="18" charset="0"/>
              </a:rPr>
              <a:t> l</a:t>
            </a:r>
            <a:r>
              <a:rPr lang="vi-VN" sz="1200" dirty="0">
                <a:solidFill>
                  <a:srgbClr val="000000"/>
                </a:solidFill>
                <a:latin typeface="Times" panose="02020603050405020304" pitchFamily="18" charset="0"/>
              </a:rPr>
              <a:t>ư</a:t>
            </a:r>
            <a:r>
              <a:rPr lang="en-US" sz="1200" dirty="0" err="1">
                <a:solidFill>
                  <a:srgbClr val="000000"/>
                </a:solidFill>
                <a:latin typeface="Times" panose="02020603050405020304" pitchFamily="18" charset="0"/>
              </a:rPr>
              <a:t>ợc</a:t>
            </a:r>
            <a:r>
              <a:rPr lang="en-US" sz="1200" dirty="0">
                <a:solidFill>
                  <a:srgbClr val="000000"/>
                </a:solidFill>
                <a:latin typeface="Times" panose="02020603050405020304" pitchFamily="18" charset="0"/>
              </a:rPr>
              <a:t> </a:t>
            </a:r>
            <a:r>
              <a:rPr lang="en-US" sz="1200" dirty="0" err="1">
                <a:solidFill>
                  <a:srgbClr val="000000"/>
                </a:solidFill>
                <a:latin typeface="Times" panose="02020603050405020304" pitchFamily="18" charset="0"/>
              </a:rPr>
              <a:t>loại</a:t>
            </a:r>
            <a:r>
              <a:rPr lang="en-US" sz="1200" dirty="0">
                <a:solidFill>
                  <a:srgbClr val="000000"/>
                </a:solidFill>
                <a:latin typeface="Times" panose="02020603050405020304" pitchFamily="18" charset="0"/>
              </a:rPr>
              <a:t> </a:t>
            </a:r>
            <a:r>
              <a:rPr lang="en-US" sz="1200" dirty="0" err="1">
                <a:solidFill>
                  <a:srgbClr val="000000"/>
                </a:solidFill>
                <a:latin typeface="Times" panose="02020603050405020304" pitchFamily="18" charset="0"/>
              </a:rPr>
              <a:t>trừ</a:t>
            </a:r>
            <a:r>
              <a:rPr lang="en-US" sz="1200" dirty="0">
                <a:solidFill>
                  <a:srgbClr val="000000"/>
                </a:solidFill>
                <a:latin typeface="Times" panose="02020603050405020304" pitchFamily="18" charset="0"/>
              </a:rPr>
              <a:t> </a:t>
            </a:r>
            <a:r>
              <a:rPr lang="en-US" sz="1200" dirty="0" err="1">
                <a:solidFill>
                  <a:srgbClr val="000000"/>
                </a:solidFill>
                <a:latin typeface="Times" panose="02020603050405020304" pitchFamily="18" charset="0"/>
              </a:rPr>
              <a:t>kết</a:t>
            </a:r>
            <a:r>
              <a:rPr lang="en-US" sz="1200" dirty="0">
                <a:solidFill>
                  <a:srgbClr val="000000"/>
                </a:solidFill>
                <a:latin typeface="Times" panose="02020603050405020304" pitchFamily="18" charset="0"/>
              </a:rPr>
              <a:t> </a:t>
            </a:r>
            <a:r>
              <a:rPr lang="en-US" sz="1200" dirty="0" err="1">
                <a:solidFill>
                  <a:srgbClr val="000000"/>
                </a:solidFill>
                <a:latin typeface="Times" panose="02020603050405020304" pitchFamily="18" charset="0"/>
              </a:rPr>
              <a:t>hợp</a:t>
            </a:r>
            <a:r>
              <a:rPr lang="en-US" sz="1200" dirty="0">
                <a:solidFill>
                  <a:srgbClr val="000000"/>
                </a:solidFill>
                <a:latin typeface="Times" panose="02020603050405020304" pitchFamily="18" charset="0"/>
              </a:rPr>
              <a:t> </a:t>
            </a:r>
            <a:r>
              <a:rPr lang="en-US" sz="1200" dirty="0" err="1">
                <a:solidFill>
                  <a:srgbClr val="000000"/>
                </a:solidFill>
                <a:latin typeface="Times" panose="02020603050405020304" pitchFamily="18" charset="0"/>
              </a:rPr>
              <a:t>để</a:t>
            </a:r>
            <a:r>
              <a:rPr lang="en-US" sz="1200" dirty="0">
                <a:solidFill>
                  <a:srgbClr val="000000"/>
                </a:solidFill>
                <a:latin typeface="Times" panose="02020603050405020304" pitchFamily="18" charset="0"/>
              </a:rPr>
              <a:t> </a:t>
            </a:r>
            <a:r>
              <a:rPr lang="en-US" sz="1200" dirty="0" err="1">
                <a:solidFill>
                  <a:srgbClr val="000000"/>
                </a:solidFill>
                <a:latin typeface="Times" panose="02020603050405020304" pitchFamily="18" charset="0"/>
              </a:rPr>
              <a:t>tìm</a:t>
            </a:r>
            <a:r>
              <a:rPr lang="en-US" sz="1200" dirty="0">
                <a:solidFill>
                  <a:srgbClr val="000000"/>
                </a:solidFill>
                <a:latin typeface="Times" panose="02020603050405020304" pitchFamily="18" charset="0"/>
              </a:rPr>
              <a:t> ra </a:t>
            </a:r>
            <a:r>
              <a:rPr lang="en-US" sz="1200" dirty="0" err="1">
                <a:solidFill>
                  <a:srgbClr val="000000"/>
                </a:solidFill>
                <a:latin typeface="Times" panose="02020603050405020304" pitchFamily="18" charset="0"/>
              </a:rPr>
              <a:t>xác</a:t>
            </a:r>
            <a:r>
              <a:rPr lang="en-US" sz="1200" dirty="0">
                <a:solidFill>
                  <a:srgbClr val="000000"/>
                </a:solidFill>
                <a:latin typeface="Times" panose="02020603050405020304" pitchFamily="18" charset="0"/>
              </a:rPr>
              <a:t> </a:t>
            </a:r>
            <a:r>
              <a:rPr lang="en-US" sz="1200" dirty="0" err="1">
                <a:solidFill>
                  <a:srgbClr val="000000"/>
                </a:solidFill>
                <a:latin typeface="Times" panose="02020603050405020304" pitchFamily="18" charset="0"/>
              </a:rPr>
              <a:t>suất</a:t>
            </a:r>
            <a:r>
              <a:rPr lang="en-US" sz="1200" dirty="0">
                <a:solidFill>
                  <a:srgbClr val="000000"/>
                </a:solidFill>
                <a:latin typeface="Times" panose="02020603050405020304" pitchFamily="18" charset="0"/>
              </a:rPr>
              <a:t> </a:t>
            </a:r>
            <a:r>
              <a:rPr lang="en-US" sz="1200" dirty="0" err="1">
                <a:solidFill>
                  <a:srgbClr val="000000"/>
                </a:solidFill>
                <a:latin typeface="Times" panose="02020603050405020304" pitchFamily="18" charset="0"/>
              </a:rPr>
              <a:t>của</a:t>
            </a:r>
            <a:r>
              <a:rPr lang="en-US" sz="1200" dirty="0">
                <a:solidFill>
                  <a:srgbClr val="000000"/>
                </a:solidFill>
                <a:latin typeface="Times" panose="02020603050405020304" pitchFamily="18" charset="0"/>
              </a:rPr>
              <a:t> </a:t>
            </a:r>
            <a:r>
              <a:rPr lang="en-US" sz="1200" dirty="0" err="1">
                <a:solidFill>
                  <a:srgbClr val="000000"/>
                </a:solidFill>
                <a:latin typeface="Times" panose="02020603050405020304" pitchFamily="18" charset="0"/>
              </a:rPr>
              <a:t>bệnh</a:t>
            </a:r>
            <a:r>
              <a:rPr lang="en-US" sz="1200" dirty="0">
                <a:solidFill>
                  <a:srgbClr val="000000"/>
                </a:solidFill>
                <a:latin typeface="Times" panose="02020603050405020304" pitchFamily="18" charset="0"/>
              </a:rPr>
              <a:t> cirrhosis</a:t>
            </a:r>
          </a:p>
          <a:p>
            <a:r>
              <a:rPr lang="en-US" sz="1200" dirty="0">
                <a:solidFill>
                  <a:srgbClr val="000000"/>
                </a:solidFill>
                <a:latin typeface="Times" panose="02020603050405020304" pitchFamily="18" charset="0"/>
              </a:rPr>
              <a:t>t2.COST = $6, $7 </a:t>
            </a:r>
            <a:r>
              <a:rPr lang="en-US" sz="1200" dirty="0" err="1">
                <a:solidFill>
                  <a:srgbClr val="000000"/>
                </a:solidFill>
                <a:latin typeface="Times" panose="02020603050405020304" pitchFamily="18" charset="0"/>
              </a:rPr>
              <a:t>nh</a:t>
            </a:r>
            <a:r>
              <a:rPr lang="vi-VN" sz="1200" dirty="0">
                <a:solidFill>
                  <a:srgbClr val="000000"/>
                </a:solidFill>
                <a:latin typeface="Times" panose="02020603050405020304" pitchFamily="18" charset="0"/>
              </a:rPr>
              <a:t>ư</a:t>
            </a:r>
            <a:r>
              <a:rPr lang="en-US" sz="1200" dirty="0">
                <a:solidFill>
                  <a:srgbClr val="000000"/>
                </a:solidFill>
                <a:latin typeface="Times" panose="02020603050405020304" pitchFamily="18" charset="0"/>
              </a:rPr>
              <a:t>ng </a:t>
            </a:r>
            <a:r>
              <a:rPr lang="en-US" sz="1200" dirty="0" err="1">
                <a:solidFill>
                  <a:srgbClr val="000000"/>
                </a:solidFill>
                <a:latin typeface="Times" panose="02020603050405020304" pitchFamily="18" charset="0"/>
              </a:rPr>
              <a:t>điều</a:t>
            </a:r>
            <a:r>
              <a:rPr lang="en-US" sz="1200" dirty="0">
                <a:solidFill>
                  <a:srgbClr val="000000"/>
                </a:solidFill>
                <a:latin typeface="Times" panose="02020603050405020304" pitchFamily="18" charset="0"/>
              </a:rPr>
              <a:t> </a:t>
            </a:r>
            <a:r>
              <a:rPr lang="en-US" sz="1200" dirty="0" err="1">
                <a:solidFill>
                  <a:srgbClr val="000000"/>
                </a:solidFill>
                <a:latin typeface="Times" panose="02020603050405020304" pitchFamily="18" charset="0"/>
              </a:rPr>
              <a:t>kiện</a:t>
            </a:r>
            <a:r>
              <a:rPr lang="en-US" sz="1200" dirty="0">
                <a:solidFill>
                  <a:srgbClr val="000000"/>
                </a:solidFill>
                <a:latin typeface="Times" panose="02020603050405020304" pitchFamily="18" charset="0"/>
              </a:rPr>
              <a:t> </a:t>
            </a:r>
            <a:r>
              <a:rPr lang="en-US" sz="1200" dirty="0" err="1">
                <a:solidFill>
                  <a:srgbClr val="000000"/>
                </a:solidFill>
                <a:latin typeface="Times" panose="02020603050405020304" pitchFamily="18" charset="0"/>
              </a:rPr>
              <a:t>là</a:t>
            </a:r>
            <a:r>
              <a:rPr lang="en-US" sz="1200" dirty="0">
                <a:solidFill>
                  <a:srgbClr val="000000"/>
                </a:solidFill>
                <a:latin typeface="Times" panose="02020603050405020304" pitchFamily="18" charset="0"/>
              </a:rPr>
              <a:t> </a:t>
            </a:r>
            <a:r>
              <a:rPr lang="en-US" sz="1200" b="1" dirty="0">
                <a:solidFill>
                  <a:srgbClr val="000000"/>
                </a:solidFill>
                <a:latin typeface="Times" panose="02020603050405020304" pitchFamily="18" charset="0"/>
              </a:rPr>
              <a:t>COST &gt;= 6 ,</a:t>
            </a:r>
            <a:r>
              <a:rPr lang="en-US" sz="1200" b="0" dirty="0">
                <a:solidFill>
                  <a:srgbClr val="000000"/>
                </a:solidFill>
                <a:latin typeface="Times" panose="02020603050405020304" pitchFamily="18" charset="0"/>
              </a:rPr>
              <a:t> </a:t>
            </a:r>
            <a:r>
              <a:rPr lang="en-US" sz="1200" b="0" dirty="0" err="1">
                <a:solidFill>
                  <a:srgbClr val="000000"/>
                </a:solidFill>
                <a:latin typeface="Times" panose="02020603050405020304" pitchFamily="18" charset="0"/>
              </a:rPr>
              <a:t>cả</a:t>
            </a:r>
            <a:r>
              <a:rPr lang="en-US" sz="1200" b="0" dirty="0">
                <a:solidFill>
                  <a:srgbClr val="000000"/>
                </a:solidFill>
                <a:latin typeface="Times" panose="02020603050405020304" pitchFamily="18" charset="0"/>
              </a:rPr>
              <a:t> 2 </a:t>
            </a:r>
            <a:r>
              <a:rPr lang="en-US" sz="1200" b="0" dirty="0" err="1">
                <a:solidFill>
                  <a:srgbClr val="000000"/>
                </a:solidFill>
                <a:latin typeface="Times" panose="02020603050405020304" pitchFamily="18" charset="0"/>
              </a:rPr>
              <a:t>giá</a:t>
            </a:r>
            <a:r>
              <a:rPr lang="en-US" sz="1200" b="0" dirty="0">
                <a:solidFill>
                  <a:srgbClr val="000000"/>
                </a:solidFill>
                <a:latin typeface="Times" panose="02020603050405020304" pitchFamily="18" charset="0"/>
              </a:rPr>
              <a:t> </a:t>
            </a:r>
            <a:r>
              <a:rPr lang="en-US" sz="1200" b="0" dirty="0" err="1">
                <a:solidFill>
                  <a:srgbClr val="000000"/>
                </a:solidFill>
                <a:latin typeface="Times" panose="02020603050405020304" pitchFamily="18" charset="0"/>
              </a:rPr>
              <a:t>trị</a:t>
            </a:r>
            <a:r>
              <a:rPr lang="en-US" sz="1200" b="0" dirty="0">
                <a:solidFill>
                  <a:srgbClr val="000000"/>
                </a:solidFill>
                <a:latin typeface="Times" panose="02020603050405020304" pitchFamily="18" charset="0"/>
              </a:rPr>
              <a:t> </a:t>
            </a:r>
            <a:r>
              <a:rPr lang="en-US" sz="1200" b="0" dirty="0" err="1">
                <a:solidFill>
                  <a:srgbClr val="000000"/>
                </a:solidFill>
                <a:latin typeface="Times" panose="02020603050405020304" pitchFamily="18" charset="0"/>
              </a:rPr>
              <a:t>đều</a:t>
            </a:r>
            <a:r>
              <a:rPr lang="en-US" sz="1200" b="0" dirty="0">
                <a:solidFill>
                  <a:srgbClr val="000000"/>
                </a:solidFill>
                <a:latin typeface="Times" panose="02020603050405020304" pitchFamily="18" charset="0"/>
              </a:rPr>
              <a:t> </a:t>
            </a:r>
            <a:r>
              <a:rPr lang="en-US" sz="1200" b="0" dirty="0" err="1">
                <a:solidFill>
                  <a:srgbClr val="000000"/>
                </a:solidFill>
                <a:latin typeface="Times" panose="02020603050405020304" pitchFamily="18" charset="0"/>
              </a:rPr>
              <a:t>thỏa</a:t>
            </a:r>
            <a:r>
              <a:rPr lang="en-US" sz="1200" b="0" dirty="0">
                <a:solidFill>
                  <a:srgbClr val="000000"/>
                </a:solidFill>
                <a:latin typeface="Times" panose="02020603050405020304" pitchFamily="18" charset="0"/>
              </a:rPr>
              <a:t> </a:t>
            </a:r>
            <a:r>
              <a:rPr lang="en-US" sz="1200" b="0" dirty="0" err="1">
                <a:solidFill>
                  <a:srgbClr val="000000"/>
                </a:solidFill>
                <a:latin typeface="Times" panose="02020603050405020304" pitchFamily="18" charset="0"/>
              </a:rPr>
              <a:t>điều</a:t>
            </a:r>
            <a:r>
              <a:rPr lang="en-US" sz="1200" b="0" dirty="0">
                <a:solidFill>
                  <a:srgbClr val="000000"/>
                </a:solidFill>
                <a:latin typeface="Times" panose="02020603050405020304" pitchFamily="18" charset="0"/>
              </a:rPr>
              <a:t> </a:t>
            </a:r>
            <a:r>
              <a:rPr lang="en-US" sz="1200" b="0" dirty="0" err="1">
                <a:solidFill>
                  <a:srgbClr val="000000"/>
                </a:solidFill>
                <a:latin typeface="Times" panose="02020603050405020304" pitchFamily="18" charset="0"/>
              </a:rPr>
              <a:t>kiện</a:t>
            </a:r>
            <a:r>
              <a:rPr lang="en-US" sz="1200" b="0" dirty="0">
                <a:solidFill>
                  <a:srgbClr val="000000"/>
                </a:solidFill>
                <a:latin typeface="Times" panose="02020603050405020304" pitchFamily="18" charset="0"/>
              </a:rPr>
              <a:t> </a:t>
            </a:r>
            <a:r>
              <a:rPr lang="en-US" sz="1200" b="0" dirty="0" err="1">
                <a:solidFill>
                  <a:srgbClr val="000000"/>
                </a:solidFill>
                <a:latin typeface="Times" panose="02020603050405020304" pitchFamily="18" charset="0"/>
              </a:rPr>
              <a:t>nên</a:t>
            </a:r>
            <a:r>
              <a:rPr lang="en-US" sz="1200" b="0" dirty="0">
                <a:solidFill>
                  <a:srgbClr val="000000"/>
                </a:solidFill>
                <a:latin typeface="Times" panose="02020603050405020304" pitchFamily="18" charset="0"/>
              </a:rPr>
              <a:t> ta </a:t>
            </a:r>
            <a:r>
              <a:rPr lang="en-US" sz="1200" b="0" dirty="0" err="1">
                <a:solidFill>
                  <a:srgbClr val="000000"/>
                </a:solidFill>
                <a:latin typeface="Times" panose="02020603050405020304" pitchFamily="18" charset="0"/>
              </a:rPr>
              <a:t>cần</a:t>
            </a:r>
            <a:r>
              <a:rPr lang="en-US" sz="1200" b="0" dirty="0">
                <a:solidFill>
                  <a:srgbClr val="000000"/>
                </a:solidFill>
                <a:latin typeface="Times" panose="02020603050405020304" pitchFamily="18" charset="0"/>
              </a:rPr>
              <a:t> </a:t>
            </a:r>
            <a:r>
              <a:rPr lang="en-US" sz="1200" b="0" dirty="0" err="1">
                <a:solidFill>
                  <a:srgbClr val="000000"/>
                </a:solidFill>
                <a:latin typeface="Times" panose="02020603050405020304" pitchFamily="18" charset="0"/>
              </a:rPr>
              <a:t>tìm</a:t>
            </a:r>
            <a:r>
              <a:rPr lang="en-US" sz="1200" b="0" dirty="0">
                <a:solidFill>
                  <a:srgbClr val="000000"/>
                </a:solidFill>
                <a:latin typeface="Times" panose="02020603050405020304" pitchFamily="18" charset="0"/>
              </a:rPr>
              <a:t> ra </a:t>
            </a:r>
            <a:r>
              <a:rPr lang="en-US" sz="1200" b="0" dirty="0" err="1">
                <a:solidFill>
                  <a:srgbClr val="000000"/>
                </a:solidFill>
                <a:latin typeface="Times" panose="02020603050405020304" pitchFamily="18" charset="0"/>
              </a:rPr>
              <a:t>khoảng</a:t>
            </a:r>
            <a:r>
              <a:rPr lang="en-US" sz="1200" b="0" dirty="0">
                <a:solidFill>
                  <a:srgbClr val="000000"/>
                </a:solidFill>
                <a:latin typeface="Times" panose="02020603050405020304" pitchFamily="18" charset="0"/>
              </a:rPr>
              <a:t> </a:t>
            </a:r>
            <a:r>
              <a:rPr lang="en-US" sz="1200" b="0" dirty="0" err="1">
                <a:solidFill>
                  <a:srgbClr val="000000"/>
                </a:solidFill>
                <a:latin typeface="Times" panose="02020603050405020304" pitchFamily="18" charset="0"/>
              </a:rPr>
              <a:t>xác</a:t>
            </a:r>
            <a:r>
              <a:rPr lang="en-US" sz="1200" b="0" dirty="0">
                <a:solidFill>
                  <a:srgbClr val="000000"/>
                </a:solidFill>
                <a:latin typeface="Times" panose="02020603050405020304" pitchFamily="18" charset="0"/>
              </a:rPr>
              <a:t> </a:t>
            </a:r>
            <a:r>
              <a:rPr lang="en-US" sz="1200" b="0" dirty="0" err="1">
                <a:solidFill>
                  <a:srgbClr val="000000"/>
                </a:solidFill>
                <a:latin typeface="Times" panose="02020603050405020304" pitchFamily="18" charset="0"/>
              </a:rPr>
              <a:t>suất</a:t>
            </a:r>
            <a:r>
              <a:rPr lang="en-US" sz="1200" b="0" dirty="0">
                <a:solidFill>
                  <a:srgbClr val="000000"/>
                </a:solidFill>
                <a:latin typeface="Times" panose="02020603050405020304" pitchFamily="18" charset="0"/>
              </a:rPr>
              <a:t> </a:t>
            </a:r>
            <a:r>
              <a:rPr lang="en-US" sz="1200" b="0" dirty="0" err="1">
                <a:solidFill>
                  <a:srgbClr val="000000"/>
                </a:solidFill>
                <a:latin typeface="Times" panose="02020603050405020304" pitchFamily="18" charset="0"/>
              </a:rPr>
              <a:t>chung</a:t>
            </a:r>
            <a:r>
              <a:rPr lang="en-US" sz="1200" b="0" dirty="0">
                <a:solidFill>
                  <a:srgbClr val="000000"/>
                </a:solidFill>
                <a:latin typeface="Times" panose="02020603050405020304" pitchFamily="18" charset="0"/>
              </a:rPr>
              <a:t> </a:t>
            </a:r>
            <a:r>
              <a:rPr lang="en-US" sz="1200" b="0" dirty="0" err="1">
                <a:solidFill>
                  <a:srgbClr val="000000"/>
                </a:solidFill>
                <a:latin typeface="Times" panose="02020603050405020304" pitchFamily="18" charset="0"/>
              </a:rPr>
              <a:t>để</a:t>
            </a:r>
            <a:r>
              <a:rPr lang="en-US" sz="1200" b="0" dirty="0">
                <a:solidFill>
                  <a:srgbClr val="000000"/>
                </a:solidFill>
                <a:latin typeface="Times" panose="02020603050405020304" pitchFamily="18" charset="0"/>
              </a:rPr>
              <a:t> </a:t>
            </a:r>
            <a:r>
              <a:rPr lang="en-US" sz="1200" b="0" dirty="0" err="1">
                <a:solidFill>
                  <a:srgbClr val="000000"/>
                </a:solidFill>
                <a:latin typeface="Times" panose="02020603050405020304" pitchFamily="18" charset="0"/>
              </a:rPr>
              <a:t>bằng</a:t>
            </a:r>
            <a:r>
              <a:rPr lang="en-US" sz="1200" b="0" dirty="0">
                <a:solidFill>
                  <a:srgbClr val="000000"/>
                </a:solidFill>
                <a:latin typeface="Times" panose="02020603050405020304" pitchFamily="18" charset="0"/>
              </a:rPr>
              <a:t> </a:t>
            </a:r>
            <a:r>
              <a:rPr lang="en-US" sz="1200" b="0" dirty="0" err="1">
                <a:solidFill>
                  <a:srgbClr val="000000"/>
                </a:solidFill>
                <a:latin typeface="Times" panose="02020603050405020304" pitchFamily="18" charset="0"/>
              </a:rPr>
              <a:t>cách</a:t>
            </a:r>
            <a:r>
              <a:rPr lang="en-US" sz="1200" b="0" dirty="0">
                <a:solidFill>
                  <a:srgbClr val="000000"/>
                </a:solidFill>
                <a:latin typeface="Times" panose="02020603050405020304" pitchFamily="18" charset="0"/>
              </a:rPr>
              <a:t> </a:t>
            </a:r>
            <a:r>
              <a:rPr lang="en-US" sz="1200" b="1" dirty="0">
                <a:solidFill>
                  <a:srgbClr val="000000"/>
                </a:solidFill>
                <a:latin typeface="Times" panose="02020603050405020304" pitchFamily="18" charset="0"/>
              </a:rPr>
              <a:t>dung </a:t>
            </a:r>
            <a:r>
              <a:rPr lang="en-US" sz="1200" b="1" dirty="0" err="1">
                <a:solidFill>
                  <a:srgbClr val="000000"/>
                </a:solidFill>
                <a:latin typeface="Times" panose="02020603050405020304" pitchFamily="18" charset="0"/>
              </a:rPr>
              <a:t>chiến</a:t>
            </a:r>
            <a:r>
              <a:rPr lang="en-US" sz="1200" b="1" dirty="0">
                <a:solidFill>
                  <a:srgbClr val="000000"/>
                </a:solidFill>
                <a:latin typeface="Times" panose="02020603050405020304" pitchFamily="18" charset="0"/>
              </a:rPr>
              <a:t> l</a:t>
            </a:r>
            <a:r>
              <a:rPr lang="vi-VN" sz="1200" b="1" dirty="0">
                <a:solidFill>
                  <a:srgbClr val="000000"/>
                </a:solidFill>
                <a:latin typeface="Times" panose="02020603050405020304" pitchFamily="18" charset="0"/>
              </a:rPr>
              <a:t>ư</a:t>
            </a:r>
            <a:r>
              <a:rPr lang="en-US" sz="1200" b="1" dirty="0" err="1">
                <a:solidFill>
                  <a:srgbClr val="000000"/>
                </a:solidFill>
                <a:latin typeface="Times" panose="02020603050405020304" pitchFamily="18" charset="0"/>
              </a:rPr>
              <a:t>ợc</a:t>
            </a:r>
            <a:r>
              <a:rPr lang="en-US" sz="1200" b="1" dirty="0">
                <a:solidFill>
                  <a:srgbClr val="000000"/>
                </a:solidFill>
                <a:latin typeface="Times" panose="02020603050405020304" pitchFamily="18" charset="0"/>
              </a:rPr>
              <a:t> </a:t>
            </a:r>
            <a:r>
              <a:rPr lang="en-US" sz="1200" b="1" dirty="0" err="1">
                <a:solidFill>
                  <a:srgbClr val="000000"/>
                </a:solidFill>
                <a:latin typeface="Times" panose="02020603050405020304" pitchFamily="18" charset="0"/>
              </a:rPr>
              <a:t>kết</a:t>
            </a:r>
            <a:r>
              <a:rPr lang="en-US" sz="1200" b="1" dirty="0">
                <a:solidFill>
                  <a:srgbClr val="000000"/>
                </a:solidFill>
                <a:latin typeface="Times" panose="02020603050405020304" pitchFamily="18" charset="0"/>
              </a:rPr>
              <a:t> </a:t>
            </a:r>
            <a:r>
              <a:rPr lang="en-US" sz="1200" b="1" dirty="0" err="1">
                <a:solidFill>
                  <a:srgbClr val="000000"/>
                </a:solidFill>
                <a:latin typeface="Times" panose="02020603050405020304" pitchFamily="18" charset="0"/>
              </a:rPr>
              <a:t>hợp</a:t>
            </a:r>
            <a:r>
              <a:rPr lang="en-US" sz="1200" b="1" dirty="0">
                <a:solidFill>
                  <a:srgbClr val="000000"/>
                </a:solidFill>
                <a:latin typeface="Times" panose="02020603050405020304" pitchFamily="18" charset="0"/>
              </a:rPr>
              <a:t> </a:t>
            </a:r>
            <a:r>
              <a:rPr lang="en-US" sz="1200" b="1" dirty="0" err="1">
                <a:solidFill>
                  <a:srgbClr val="000000"/>
                </a:solidFill>
                <a:latin typeface="Times" panose="02020603050405020304" pitchFamily="18" charset="0"/>
              </a:rPr>
              <a:t>loại</a:t>
            </a:r>
            <a:r>
              <a:rPr lang="en-US" sz="1200" b="1" dirty="0">
                <a:solidFill>
                  <a:srgbClr val="000000"/>
                </a:solidFill>
                <a:latin typeface="Times" panose="02020603050405020304" pitchFamily="18" charset="0"/>
              </a:rPr>
              <a:t> </a:t>
            </a:r>
            <a:r>
              <a:rPr lang="en-US" sz="1200" b="1" dirty="0" err="1">
                <a:solidFill>
                  <a:srgbClr val="000000"/>
                </a:solidFill>
                <a:latin typeface="Times" panose="02020603050405020304" pitchFamily="18" charset="0"/>
              </a:rPr>
              <a:t>trừ</a:t>
            </a:r>
            <a:r>
              <a:rPr lang="en-US" sz="1200" b="1" dirty="0">
                <a:solidFill>
                  <a:srgbClr val="000000"/>
                </a:solidFill>
                <a:latin typeface="Times" panose="02020603050405020304" pitchFamily="18" charset="0"/>
              </a:rPr>
              <a:t>  </a:t>
            </a:r>
            <a:r>
              <a:rPr lang="en-US" sz="1200" b="0" i="0" u="none" strike="noStrike" kern="1200" dirty="0">
                <a:solidFill>
                  <a:schemeClr val="tx1"/>
                </a:solidFill>
                <a:effectLst/>
                <a:latin typeface="+mn-lt"/>
                <a:ea typeface="+mn-ea"/>
                <a:cs typeface="+mn-cs"/>
              </a:rPr>
              <a:t>⨁</a:t>
            </a:r>
            <a:r>
              <a:rPr lang="en-US" sz="1200" b="0" i="0" u="none" strike="noStrike" kern="1200" baseline="-25000" dirty="0">
                <a:solidFill>
                  <a:schemeClr val="tx1"/>
                </a:solidFill>
                <a:effectLst/>
                <a:latin typeface="+mn-lt"/>
                <a:ea typeface="+mn-ea"/>
                <a:cs typeface="+mn-cs"/>
              </a:rPr>
              <a:t>me  </a:t>
            </a:r>
            <a:endParaRPr lang="en-US" dirty="0"/>
          </a:p>
        </p:txBody>
      </p:sp>
      <p:sp>
        <p:nvSpPr>
          <p:cNvPr id="4" name="Slide Number Placeholder 3"/>
          <p:cNvSpPr>
            <a:spLocks noGrp="1"/>
          </p:cNvSpPr>
          <p:nvPr>
            <p:ph type="sldNum" sz="quarter" idx="5"/>
          </p:nvPr>
        </p:nvSpPr>
        <p:spPr/>
        <p:txBody>
          <a:bodyPr/>
          <a:lstStyle/>
          <a:p>
            <a:fld id="{624F5081-7A2D-46D2-B3BA-B1CF21483820}" type="slidenum">
              <a:rPr lang="en-US" smtClean="0"/>
              <a:t>37</a:t>
            </a:fld>
            <a:endParaRPr lang="en-US"/>
          </a:p>
        </p:txBody>
      </p:sp>
    </p:spTree>
    <p:extLst>
      <p:ext uri="{BB962C8B-B14F-4D97-AF65-F5344CB8AC3E}">
        <p14:creationId xmlns:p14="http://schemas.microsoft.com/office/powerpoint/2010/main" val="1099407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F5081-7A2D-46D2-B3BA-B1CF21483820}" type="slidenum">
              <a:rPr lang="en-US" smtClean="0"/>
              <a:t>38</a:t>
            </a:fld>
            <a:endParaRPr lang="en-US"/>
          </a:p>
        </p:txBody>
      </p:sp>
    </p:spTree>
    <p:extLst>
      <p:ext uri="{BB962C8B-B14F-4D97-AF65-F5344CB8AC3E}">
        <p14:creationId xmlns:p14="http://schemas.microsoft.com/office/powerpoint/2010/main" val="777260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Phép</a:t>
            </a:r>
            <a:r>
              <a:rPr lang="en-US" dirty="0"/>
              <a:t> </a:t>
            </a:r>
            <a:r>
              <a:rPr lang="en-US" dirty="0" err="1"/>
              <a:t>giao</a:t>
            </a:r>
            <a:r>
              <a:rPr lang="en-US" dirty="0"/>
              <a:t> (intersection) </a:t>
            </a:r>
            <a:r>
              <a:rPr lang="en-US" dirty="0" err="1"/>
              <a:t>sử</a:t>
            </a:r>
            <a:r>
              <a:rPr lang="en-US" dirty="0"/>
              <a:t> </a:t>
            </a:r>
            <a:r>
              <a:rPr lang="en-US" dirty="0" err="1"/>
              <a:t>dụng</a:t>
            </a:r>
            <a:r>
              <a:rPr lang="en-US" dirty="0"/>
              <a:t> </a:t>
            </a:r>
            <a:r>
              <a:rPr lang="en-US" dirty="0" err="1"/>
              <a:t>chiến</a:t>
            </a:r>
            <a:r>
              <a:rPr lang="en-US" dirty="0"/>
              <a:t> l</a:t>
            </a:r>
            <a:r>
              <a:rPr lang="vi-VN" dirty="0"/>
              <a:t>ư</a:t>
            </a:r>
            <a:r>
              <a:rPr lang="en-US" dirty="0" err="1"/>
              <a:t>ợc</a:t>
            </a:r>
            <a:r>
              <a:rPr lang="en-US" dirty="0"/>
              <a:t> </a:t>
            </a:r>
            <a:r>
              <a:rPr lang="en-US" dirty="0" err="1"/>
              <a:t>kết</a:t>
            </a:r>
            <a:r>
              <a:rPr lang="en-US" dirty="0"/>
              <a:t> </a:t>
            </a:r>
            <a:r>
              <a:rPr lang="en-US" dirty="0" err="1"/>
              <a:t>hợp</a:t>
            </a:r>
            <a:r>
              <a:rPr lang="en-US" dirty="0"/>
              <a:t> </a:t>
            </a:r>
            <a:r>
              <a:rPr lang="en-US" dirty="0" err="1"/>
              <a:t>xác</a:t>
            </a:r>
            <a:r>
              <a:rPr lang="en-US" dirty="0"/>
              <a:t> </a:t>
            </a:r>
            <a:r>
              <a:rPr lang="en-US" dirty="0" err="1"/>
              <a:t>suất</a:t>
            </a:r>
            <a:r>
              <a:rPr lang="en-US" dirty="0"/>
              <a:t> </a:t>
            </a:r>
            <a:r>
              <a:rPr lang="en-US" sz="1200" b="0" i="0" u="none" strike="noStrike" kern="1200" dirty="0">
                <a:solidFill>
                  <a:schemeClr val="tx1"/>
                </a:solidFill>
                <a:effectLst/>
                <a:latin typeface="+mn-lt"/>
                <a:ea typeface="+mn-ea"/>
                <a:cs typeface="+mn-cs"/>
              </a:rPr>
              <a:t>⊗</a:t>
            </a:r>
          </a:p>
          <a:p>
            <a:r>
              <a:rPr lang="en-US" dirty="0" err="1"/>
              <a:t>Phép</a:t>
            </a:r>
            <a:r>
              <a:rPr lang="en-US" dirty="0"/>
              <a:t> </a:t>
            </a:r>
            <a:r>
              <a:rPr lang="en-US" dirty="0" err="1"/>
              <a:t>hiệu</a:t>
            </a:r>
            <a:r>
              <a:rPr lang="en-US" dirty="0"/>
              <a:t> (different) </a:t>
            </a:r>
            <a:r>
              <a:rPr lang="en-US" dirty="0" err="1"/>
              <a:t>sử</a:t>
            </a:r>
            <a:r>
              <a:rPr lang="en-US" dirty="0"/>
              <a:t> </a:t>
            </a:r>
            <a:r>
              <a:rPr lang="en-US" dirty="0" err="1"/>
              <a:t>dụng</a:t>
            </a:r>
            <a:r>
              <a:rPr lang="en-US" dirty="0"/>
              <a:t> </a:t>
            </a:r>
            <a:r>
              <a:rPr lang="en-US" dirty="0" err="1"/>
              <a:t>chiến</a:t>
            </a:r>
            <a:r>
              <a:rPr lang="en-US" dirty="0"/>
              <a:t> l</a:t>
            </a:r>
            <a:r>
              <a:rPr lang="vi-VN" dirty="0"/>
              <a:t>ư</a:t>
            </a:r>
            <a:r>
              <a:rPr lang="en-US" dirty="0" err="1"/>
              <a:t>ợc</a:t>
            </a:r>
            <a:r>
              <a:rPr lang="en-US" dirty="0"/>
              <a:t> </a:t>
            </a:r>
            <a:r>
              <a:rPr lang="en-US" dirty="0" err="1"/>
              <a:t>hiệu</a:t>
            </a:r>
            <a:r>
              <a:rPr lang="en-US" dirty="0"/>
              <a:t> </a:t>
            </a:r>
            <a:r>
              <a:rPr lang="en-US" dirty="0" err="1"/>
              <a:t>xác</a:t>
            </a:r>
            <a:r>
              <a:rPr lang="en-US" dirty="0"/>
              <a:t> </a:t>
            </a:r>
            <a:r>
              <a:rPr lang="en-US" dirty="0" err="1"/>
              <a:t>suất</a:t>
            </a:r>
            <a:r>
              <a:rPr lang="en-US" dirty="0"/>
              <a:t>  </a:t>
            </a:r>
            <a:r>
              <a:rPr lang="en-US" sz="1200" b="0" i="0" u="none" strike="noStrike" kern="1200" dirty="0">
                <a:solidFill>
                  <a:schemeClr val="tx1"/>
                </a:solidFill>
                <a:effectLst/>
                <a:latin typeface="+mn-lt"/>
                <a:ea typeface="+mn-ea"/>
                <a:cs typeface="+mn-cs"/>
              </a:rPr>
              <a:t>⊝</a:t>
            </a:r>
          </a:p>
          <a:p>
            <a:r>
              <a:rPr lang="en-US" sz="1200" b="0" i="0" u="none" strike="noStrike" kern="1200" dirty="0" err="1">
                <a:solidFill>
                  <a:schemeClr val="tx1"/>
                </a:solidFill>
                <a:effectLst/>
                <a:latin typeface="+mn-lt"/>
                <a:ea typeface="+mn-ea"/>
                <a:cs typeface="+mn-cs"/>
              </a:rPr>
              <a:t>Phép</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giao</a:t>
            </a:r>
            <a:r>
              <a:rPr lang="en-US" sz="1200" b="0" i="0" u="none" strike="noStrike" kern="1200" dirty="0">
                <a:solidFill>
                  <a:schemeClr val="tx1"/>
                </a:solidFill>
                <a:effectLst/>
                <a:latin typeface="+mn-lt"/>
                <a:ea typeface="+mn-ea"/>
                <a:cs typeface="+mn-cs"/>
              </a:rPr>
              <a:t> (union) </a:t>
            </a:r>
            <a:r>
              <a:rPr lang="en-US" sz="1200" b="0" i="0" u="none" strike="noStrike" kern="1200" dirty="0" err="1">
                <a:solidFill>
                  <a:schemeClr val="tx1"/>
                </a:solidFill>
                <a:effectLst/>
                <a:latin typeface="+mn-lt"/>
                <a:ea typeface="+mn-ea"/>
                <a:cs typeface="+mn-cs"/>
              </a:rPr>
              <a:t>sử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dụng</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chiến</a:t>
            </a:r>
            <a:r>
              <a:rPr lang="en-US" sz="1200" b="0" i="0" u="none" strike="noStrike" kern="1200" dirty="0">
                <a:solidFill>
                  <a:schemeClr val="tx1"/>
                </a:solidFill>
                <a:effectLst/>
                <a:latin typeface="+mn-lt"/>
                <a:ea typeface="+mn-ea"/>
                <a:cs typeface="+mn-cs"/>
              </a:rPr>
              <a:t> l</a:t>
            </a:r>
            <a:r>
              <a:rPr lang="vi-VN" sz="1200" b="0" i="0" u="none" strike="noStrike" kern="1200" dirty="0">
                <a:solidFill>
                  <a:schemeClr val="tx1"/>
                </a:solidFill>
                <a:effectLst/>
                <a:latin typeface="+mn-lt"/>
                <a:ea typeface="+mn-ea"/>
                <a:cs typeface="+mn-cs"/>
              </a:rPr>
              <a:t>ư</a:t>
            </a:r>
            <a:r>
              <a:rPr lang="en-US" sz="1200" b="0" i="0" u="none" strike="noStrike" kern="1200" dirty="0" err="1">
                <a:solidFill>
                  <a:schemeClr val="tx1"/>
                </a:solidFill>
                <a:effectLst/>
                <a:latin typeface="+mn-lt"/>
                <a:ea typeface="+mn-ea"/>
                <a:cs typeface="+mn-cs"/>
              </a:rPr>
              <a:t>ợc</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phân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tách</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xác</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suất</a:t>
            </a:r>
            <a:r>
              <a:rPr lang="en-US" sz="1200" b="0" i="0" u="none" strike="noStrike"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624F5081-7A2D-46D2-B3BA-B1CF21483820}" type="slidenum">
              <a:rPr lang="en-US" smtClean="0"/>
              <a:t>43</a:t>
            </a:fld>
            <a:endParaRPr lang="en-US"/>
          </a:p>
        </p:txBody>
      </p:sp>
    </p:spTree>
    <p:extLst>
      <p:ext uri="{BB962C8B-B14F-4D97-AF65-F5344CB8AC3E}">
        <p14:creationId xmlns:p14="http://schemas.microsoft.com/office/powerpoint/2010/main" val="2318572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vi-VN" sz="2400" dirty="0"/>
              <a:t>Kết quả là quan hệ hợp DIAGNOSE</a:t>
            </a:r>
            <a:r>
              <a:rPr lang="vi-VN" sz="2400" baseline="-25000" dirty="0"/>
              <a:t>1</a:t>
            </a:r>
            <a:r>
              <a:rPr lang="vi-VN" sz="2400" dirty="0"/>
              <a:t> ∪</a:t>
            </a:r>
            <a:r>
              <a:rPr lang="vi-VN" sz="2400" baseline="-25000" dirty="0"/>
              <a:t>⊕</a:t>
            </a:r>
            <a:r>
              <a:rPr lang="vi-VN" sz="2400" dirty="0"/>
              <a:t> DIAGNOSE</a:t>
            </a:r>
            <a:r>
              <a:rPr lang="vi-VN" sz="2400" baseline="-25000" dirty="0"/>
              <a:t>2</a:t>
            </a:r>
            <a:r>
              <a:rPr lang="vi-VN" sz="2400" dirty="0"/>
              <a:t> (Bảng 10), trong đó: </a:t>
            </a:r>
          </a:p>
          <a:p>
            <a:pPr marL="742950" lvl="1" indent="-285750">
              <a:buFont typeface="Arial" panose="020B0604020202020204" pitchFamily="34" charset="0"/>
              <a:buChar char="•"/>
            </a:pPr>
            <a:r>
              <a:rPr lang="vi-VN" sz="2400" dirty="0"/>
              <a:t>Các bộ từ DIAGNOSE</a:t>
            </a:r>
            <a:r>
              <a:rPr lang="vi-VN" sz="2400" baseline="-25000" dirty="0"/>
              <a:t>1</a:t>
            </a:r>
            <a:r>
              <a:rPr lang="vi-VN" sz="2400" dirty="0"/>
              <a:t> hoặc DIAGNOSE</a:t>
            </a:r>
            <a:r>
              <a:rPr lang="vi-VN" sz="2400" baseline="-25000" dirty="0"/>
              <a:t>2</a:t>
            </a:r>
            <a:r>
              <a:rPr lang="vi-VN" sz="2400" dirty="0"/>
              <a:t> với khóa khác nhau được giữ nguyên. </a:t>
            </a:r>
          </a:p>
          <a:p>
            <a:pPr marL="742950" lvl="1" indent="-285750">
              <a:buFont typeface="Arial" panose="020B0604020202020204" pitchFamily="34" charset="0"/>
              <a:buChar char="•"/>
            </a:pPr>
            <a:r>
              <a:rPr lang="vi-VN" sz="2400" dirty="0"/>
              <a:t>Các bộ có cùng khóa từ cả hai quan hệ được hợp lại, xác suất và chi phí được kết hợp theo chiến lược hội xác suất (⊕). </a:t>
            </a:r>
          </a:p>
          <a:p>
            <a:pPr marL="285750" indent="-285750">
              <a:buFont typeface="Arial" panose="020B0604020202020204" pitchFamily="34" charset="0"/>
              <a:buChar char="•"/>
            </a:pPr>
            <a:endParaRPr lang="en-US" sz="2400" dirty="0"/>
          </a:p>
          <a:p>
            <a:endParaRPr lang="en-US" dirty="0"/>
          </a:p>
        </p:txBody>
      </p:sp>
      <p:sp>
        <p:nvSpPr>
          <p:cNvPr id="4" name="Slide Number Placeholder 3"/>
          <p:cNvSpPr>
            <a:spLocks noGrp="1"/>
          </p:cNvSpPr>
          <p:nvPr>
            <p:ph type="sldNum" sz="quarter" idx="5"/>
          </p:nvPr>
        </p:nvSpPr>
        <p:spPr/>
        <p:txBody>
          <a:bodyPr/>
          <a:lstStyle/>
          <a:p>
            <a:fld id="{624F5081-7A2D-46D2-B3BA-B1CF21483820}" type="slidenum">
              <a:rPr lang="en-US" smtClean="0"/>
              <a:t>44</a:t>
            </a:fld>
            <a:endParaRPr lang="en-US"/>
          </a:p>
        </p:txBody>
      </p:sp>
    </p:spTree>
    <p:extLst>
      <p:ext uri="{BB962C8B-B14F-4D97-AF65-F5344CB8AC3E}">
        <p14:creationId xmlns:p14="http://schemas.microsoft.com/office/powerpoint/2010/main" val="3054370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F5081-7A2D-46D2-B3BA-B1CF21483820}" type="slidenum">
              <a:rPr lang="en-US" smtClean="0"/>
              <a:t>46</a:t>
            </a:fld>
            <a:endParaRPr lang="en-US"/>
          </a:p>
        </p:txBody>
      </p:sp>
    </p:spTree>
    <p:extLst>
      <p:ext uri="{BB962C8B-B14F-4D97-AF65-F5344CB8AC3E}">
        <p14:creationId xmlns:p14="http://schemas.microsoft.com/office/powerpoint/2010/main" val="11806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Để</a:t>
            </a:r>
            <a:r>
              <a:rPr lang="en-US" sz="1200" b="1" dirty="0"/>
              <a:t> </a:t>
            </a:r>
            <a:r>
              <a:rPr lang="en-US" sz="1200" b="1" dirty="0" err="1"/>
              <a:t>giải</a:t>
            </a:r>
            <a:r>
              <a:rPr lang="en-US" sz="1200" b="1" dirty="0"/>
              <a:t> </a:t>
            </a:r>
            <a:r>
              <a:rPr lang="en-US" sz="1200" b="1" dirty="0" err="1"/>
              <a:t>quyết</a:t>
            </a:r>
            <a:r>
              <a:rPr lang="en-US" sz="1200" b="1" dirty="0"/>
              <a:t> </a:t>
            </a:r>
            <a:r>
              <a:rPr lang="en-US" sz="1200" b="1" dirty="0" err="1"/>
              <a:t>hạn</a:t>
            </a:r>
            <a:r>
              <a:rPr lang="en-US" sz="1200" b="1" dirty="0"/>
              <a:t> </a:t>
            </a:r>
            <a:r>
              <a:rPr lang="en-US" sz="1200" b="1" dirty="0" err="1"/>
              <a:t>chế</a:t>
            </a:r>
            <a:r>
              <a:rPr lang="en-US" sz="1200" b="1" dirty="0"/>
              <a:t> </a:t>
            </a:r>
            <a:r>
              <a:rPr lang="en-US" sz="1200" b="1" dirty="0" err="1"/>
              <a:t>này</a:t>
            </a:r>
            <a:r>
              <a:rPr lang="en-US" sz="1200" b="1" dirty="0"/>
              <a:t>, </a:t>
            </a:r>
            <a:r>
              <a:rPr lang="en-US" sz="1200" b="1" dirty="0" err="1"/>
              <a:t>các</a:t>
            </a:r>
            <a:r>
              <a:rPr lang="en-US" sz="1200" b="1" dirty="0"/>
              <a:t> </a:t>
            </a:r>
            <a:r>
              <a:rPr lang="en-US" sz="1200" b="1" dirty="0" err="1"/>
              <a:t>cơ</a:t>
            </a:r>
            <a:r>
              <a:rPr lang="en-US" sz="1200" b="1" dirty="0"/>
              <a:t> </a:t>
            </a:r>
            <a:r>
              <a:rPr lang="en-US" sz="1200" b="1" dirty="0" err="1"/>
              <a:t>sở</a:t>
            </a:r>
            <a:r>
              <a:rPr lang="en-US" sz="1200" b="1" dirty="0"/>
              <a:t> </a:t>
            </a:r>
            <a:r>
              <a:rPr lang="en-US" sz="1200" b="1" dirty="0" err="1"/>
              <a:t>dữ</a:t>
            </a:r>
            <a:r>
              <a:rPr lang="en-US" sz="1200" b="1" dirty="0"/>
              <a:t> </a:t>
            </a:r>
            <a:r>
              <a:rPr lang="en-US" sz="1200" b="1" dirty="0" err="1"/>
              <a:t>liệu</a:t>
            </a:r>
            <a:r>
              <a:rPr lang="en-US" sz="1200" b="1" dirty="0"/>
              <a:t> </a:t>
            </a:r>
            <a:r>
              <a:rPr lang="en-US" sz="1200" b="1" dirty="0" err="1"/>
              <a:t>tiên</a:t>
            </a:r>
            <a:r>
              <a:rPr lang="en-US" sz="1200" b="1" dirty="0"/>
              <a:t> </a:t>
            </a:r>
            <a:r>
              <a:rPr lang="en-US" sz="1200" b="1" dirty="0" err="1"/>
              <a:t>tiến</a:t>
            </a:r>
            <a:r>
              <a:rPr lang="en-US" sz="1200" b="1" dirty="0"/>
              <a:t> </a:t>
            </a:r>
            <a:r>
              <a:rPr lang="en-US" sz="1200" b="1" dirty="0" err="1"/>
              <a:t>hơn</a:t>
            </a:r>
            <a:r>
              <a:rPr lang="en-US" sz="1200" b="1" dirty="0"/>
              <a:t>, </a:t>
            </a:r>
            <a:r>
              <a:rPr lang="en-US" sz="1200" b="1" dirty="0" err="1"/>
              <a:t>như</a:t>
            </a:r>
            <a:r>
              <a:rPr lang="en-US" sz="1200" b="1" dirty="0"/>
              <a:t> </a:t>
            </a:r>
            <a:r>
              <a:rPr lang="en-US" sz="1200" b="1" dirty="0" err="1"/>
              <a:t>cơ</a:t>
            </a:r>
            <a:r>
              <a:rPr lang="en-US" sz="1200" b="1" dirty="0"/>
              <a:t> </a:t>
            </a:r>
            <a:r>
              <a:rPr lang="en-US" sz="1200" b="1" dirty="0" err="1"/>
              <a:t>sở</a:t>
            </a:r>
            <a:r>
              <a:rPr lang="en-US" sz="1200" b="1" dirty="0"/>
              <a:t> </a:t>
            </a:r>
            <a:r>
              <a:rPr lang="en-US" sz="1200" b="1" dirty="0" err="1"/>
              <a:t>dữ</a:t>
            </a:r>
            <a:r>
              <a:rPr lang="en-US" sz="1200" b="1" dirty="0"/>
              <a:t> </a:t>
            </a:r>
            <a:r>
              <a:rPr lang="en-US" sz="1200" b="1" dirty="0" err="1"/>
              <a:t>liệu</a:t>
            </a:r>
            <a:r>
              <a:rPr lang="en-US" sz="1200" b="1" dirty="0"/>
              <a:t> </a:t>
            </a:r>
            <a:r>
              <a:rPr lang="en-US" sz="1200" b="1" dirty="0" err="1"/>
              <a:t>mờ</a:t>
            </a:r>
            <a:r>
              <a:rPr lang="en-US" sz="1200" b="1" dirty="0"/>
              <a:t> (fuzzy databases) </a:t>
            </a:r>
            <a:r>
              <a:rPr lang="en-US" sz="1200" b="1" dirty="0" err="1"/>
              <a:t>hoặc</a:t>
            </a:r>
            <a:r>
              <a:rPr lang="en-US" sz="1200" b="1" dirty="0"/>
              <a:t> </a:t>
            </a:r>
            <a:r>
              <a:rPr lang="en-US" sz="1200" b="1" dirty="0" err="1"/>
              <a:t>cơ</a:t>
            </a:r>
            <a:r>
              <a:rPr lang="en-US" sz="1200" b="1" dirty="0"/>
              <a:t> </a:t>
            </a:r>
            <a:r>
              <a:rPr lang="en-US" sz="1200" b="1" dirty="0" err="1"/>
              <a:t>sở</a:t>
            </a:r>
            <a:r>
              <a:rPr lang="en-US" sz="1200" b="1" dirty="0"/>
              <a:t> </a:t>
            </a:r>
            <a:r>
              <a:rPr lang="en-US" sz="1200" b="1" dirty="0" err="1"/>
              <a:t>dữ</a:t>
            </a:r>
            <a:r>
              <a:rPr lang="en-US" sz="1200" b="1" dirty="0"/>
              <a:t> </a:t>
            </a:r>
            <a:r>
              <a:rPr lang="en-US" sz="1200" b="1" dirty="0" err="1"/>
              <a:t>liệu</a:t>
            </a:r>
            <a:r>
              <a:rPr lang="en-US" sz="1200" b="1" dirty="0"/>
              <a:t> </a:t>
            </a:r>
            <a:r>
              <a:rPr lang="en-US" sz="1200" b="1" dirty="0" err="1"/>
              <a:t>xác</a:t>
            </a:r>
            <a:r>
              <a:rPr lang="en-US" sz="1200" b="1" dirty="0"/>
              <a:t> </a:t>
            </a:r>
            <a:r>
              <a:rPr lang="en-US" sz="1200" b="1" dirty="0" err="1"/>
              <a:t>suất</a:t>
            </a:r>
            <a:r>
              <a:rPr lang="en-US" sz="1200" b="1" dirty="0"/>
              <a:t> (probabilistic databases), </a:t>
            </a:r>
            <a:r>
              <a:rPr lang="en-US" sz="1200" b="1" dirty="0" err="1"/>
              <a:t>được</a:t>
            </a:r>
            <a:r>
              <a:rPr lang="en-US" sz="1200" b="1" dirty="0"/>
              <a:t> </a:t>
            </a:r>
            <a:r>
              <a:rPr lang="en-US" sz="1200" b="1" dirty="0" err="1"/>
              <a:t>phát</a:t>
            </a:r>
            <a:r>
              <a:rPr lang="en-US" sz="1200" b="1" dirty="0"/>
              <a:t> </a:t>
            </a:r>
            <a:r>
              <a:rPr lang="en-US" sz="1200" b="1" dirty="0" err="1"/>
              <a:t>triển</a:t>
            </a:r>
            <a:r>
              <a:rPr lang="en-US" sz="1200" b="1" dirty="0"/>
              <a:t>.</a:t>
            </a:r>
          </a:p>
          <a:p>
            <a:endParaRPr lang="en-US" dirty="0"/>
          </a:p>
        </p:txBody>
      </p:sp>
      <p:sp>
        <p:nvSpPr>
          <p:cNvPr id="4" name="Slide Number Placeholder 3"/>
          <p:cNvSpPr>
            <a:spLocks noGrp="1"/>
          </p:cNvSpPr>
          <p:nvPr>
            <p:ph type="sldNum" sz="quarter" idx="5"/>
          </p:nvPr>
        </p:nvSpPr>
        <p:spPr/>
        <p:txBody>
          <a:bodyPr/>
          <a:lstStyle/>
          <a:p>
            <a:fld id="{624F5081-7A2D-46D2-B3BA-B1CF21483820}" type="slidenum">
              <a:rPr lang="en-US" smtClean="0"/>
              <a:t>4</a:t>
            </a:fld>
            <a:endParaRPr lang="en-US"/>
          </a:p>
        </p:txBody>
      </p:sp>
    </p:spTree>
    <p:extLst>
      <p:ext uri="{BB962C8B-B14F-4D97-AF65-F5344CB8AC3E}">
        <p14:creationId xmlns:p14="http://schemas.microsoft.com/office/powerpoint/2010/main" val="3487441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Dòng 1 (PT0421)</a:t>
            </a:r>
            <a:r>
              <a:rPr lang="vi-VN" dirty="0"/>
              <a:t>:</a:t>
            </a:r>
          </a:p>
          <a:p>
            <a:pPr lvl="1"/>
            <a:r>
              <a:rPr lang="vi-VN" b="1" dirty="0"/>
              <a:t>Bệnh nhân</a:t>
            </a:r>
            <a:r>
              <a:rPr lang="vi-VN" dirty="0"/>
              <a:t>: PT0421.</a:t>
            </a:r>
          </a:p>
          <a:p>
            <a:pPr lvl="1"/>
            <a:r>
              <a:rPr lang="vi-VN" b="1" dirty="0"/>
              <a:t>Bệnh có thể mắc</a:t>
            </a:r>
            <a:r>
              <a:rPr lang="vi-VN" dirty="0"/>
              <a:t>: {lung cancer, tuberculosis}.</a:t>
            </a:r>
          </a:p>
          <a:p>
            <a:pPr lvl="2"/>
            <a:r>
              <a:rPr lang="vi-VN" dirty="0"/>
              <a:t>Bệnh nhân có thể mắc </a:t>
            </a:r>
            <a:r>
              <a:rPr lang="vi-VN" b="1" dirty="0"/>
              <a:t>ung thư phổi (lung cancer)</a:t>
            </a:r>
            <a:r>
              <a:rPr lang="vi-VN" dirty="0"/>
              <a:t> hoặc </a:t>
            </a:r>
            <a:r>
              <a:rPr lang="vi-VN" b="1" dirty="0"/>
              <a:t>bệnh lao (tuberculosis)</a:t>
            </a:r>
            <a:r>
              <a:rPr lang="vi-VN" dirty="0"/>
              <a:t>, với xác suất phân phối không đều: 0.8u cho bệnh lao và 1.2u cho ung thư phổi.</a:t>
            </a:r>
          </a:p>
          <a:p>
            <a:pPr lvl="1"/>
            <a:r>
              <a:rPr lang="vi-VN" b="1" dirty="0"/>
              <a:t>Chi phí điều trị</a:t>
            </a:r>
            <a:r>
              <a:rPr lang="vi-VN" dirty="0"/>
              <a:t>: {300, 350}.</a:t>
            </a:r>
          </a:p>
          <a:p>
            <a:pPr lvl="2"/>
            <a:r>
              <a:rPr lang="vi-VN" dirty="0"/>
              <a:t>Chi phí điều trị có thể là 300 hoặc 350, với xác suất đồng nhất.</a:t>
            </a:r>
          </a:p>
          <a:p>
            <a:r>
              <a:rPr lang="vi-VN" b="1" dirty="0"/>
              <a:t>Dòng 2 (PT3829)</a:t>
            </a:r>
            <a:r>
              <a:rPr lang="vi-VN" dirty="0"/>
              <a:t>:</a:t>
            </a:r>
          </a:p>
          <a:p>
            <a:pPr lvl="1"/>
            <a:r>
              <a:rPr lang="vi-VN" b="1" dirty="0"/>
              <a:t>Bệnh nhân</a:t>
            </a:r>
            <a:r>
              <a:rPr lang="vi-VN" dirty="0"/>
              <a:t>: PT3829.</a:t>
            </a:r>
          </a:p>
          <a:p>
            <a:pPr lvl="1"/>
            <a:r>
              <a:rPr lang="vi-VN" b="1" dirty="0"/>
              <a:t>Bệnh có thể mắc</a:t>
            </a:r>
            <a:r>
              <a:rPr lang="vi-VN" dirty="0"/>
              <a:t>: {hepatitis, cirrhosis}.</a:t>
            </a:r>
          </a:p>
          <a:p>
            <a:pPr lvl="2"/>
            <a:r>
              <a:rPr lang="vi-VN" dirty="0"/>
              <a:t>Bệnh nhân có thể mắc </a:t>
            </a:r>
            <a:r>
              <a:rPr lang="vi-VN" b="1" dirty="0"/>
              <a:t>viêm gan (hepatitis)</a:t>
            </a:r>
            <a:r>
              <a:rPr lang="vi-VN" dirty="0"/>
              <a:t> hoặc </a:t>
            </a:r>
            <a:r>
              <a:rPr lang="vi-VN" b="1" dirty="0"/>
              <a:t>xơ gan (cirrhosis)</a:t>
            </a:r>
            <a:r>
              <a:rPr lang="vi-VN" dirty="0"/>
              <a:t>, với xác suất đồng nhất cho cả hai bệnh.</a:t>
            </a:r>
          </a:p>
          <a:p>
            <a:pPr lvl="1"/>
            <a:r>
              <a:rPr lang="vi-VN" b="1" dirty="0"/>
              <a:t>Chi phí điều trị</a:t>
            </a:r>
            <a:r>
              <a:rPr lang="vi-VN" dirty="0"/>
              <a:t>: {60, 70}.</a:t>
            </a:r>
          </a:p>
          <a:p>
            <a:pPr lvl="2"/>
            <a:r>
              <a:rPr lang="vi-VN" dirty="0"/>
              <a:t>Chi phí điều trị có thể là 60 hoặc 70, với xác suất đồng nhất.</a:t>
            </a:r>
          </a:p>
        </p:txBody>
      </p:sp>
      <p:sp>
        <p:nvSpPr>
          <p:cNvPr id="4" name="Slide Number Placeholder 3"/>
          <p:cNvSpPr>
            <a:spLocks noGrp="1"/>
          </p:cNvSpPr>
          <p:nvPr>
            <p:ph type="sldNum" sz="quarter" idx="5"/>
          </p:nvPr>
        </p:nvSpPr>
        <p:spPr/>
        <p:txBody>
          <a:bodyPr/>
          <a:lstStyle/>
          <a:p>
            <a:fld id="{624F5081-7A2D-46D2-B3BA-B1CF21483820}" type="slidenum">
              <a:rPr lang="en-US" smtClean="0"/>
              <a:t>5</a:t>
            </a:fld>
            <a:endParaRPr lang="en-US"/>
          </a:p>
        </p:txBody>
      </p:sp>
    </p:spTree>
    <p:extLst>
      <p:ext uri="{BB962C8B-B14F-4D97-AF65-F5344CB8AC3E}">
        <p14:creationId xmlns:p14="http://schemas.microsoft.com/office/powerpoint/2010/main" val="3288759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Về</a:t>
            </a:r>
            <a:r>
              <a:rPr lang="en-US" dirty="0"/>
              <a:t> </a:t>
            </a:r>
            <a:r>
              <a:rPr lang="en-US" dirty="0" err="1"/>
              <a:t>mặt</a:t>
            </a:r>
            <a:r>
              <a:rPr lang="en-US" dirty="0"/>
              <a:t> </a:t>
            </a:r>
            <a:r>
              <a:rPr lang="en-US" dirty="0" err="1"/>
              <a:t>phân</a:t>
            </a:r>
            <a:r>
              <a:rPr lang="en-US" dirty="0"/>
              <a:t> </a:t>
            </a:r>
            <a:r>
              <a:rPr lang="en-US" dirty="0" err="1"/>
              <a:t>phối</a:t>
            </a:r>
            <a:r>
              <a:rPr lang="en-US" dirty="0"/>
              <a:t> </a:t>
            </a:r>
            <a:r>
              <a:rPr lang="en-US" dirty="0" err="1"/>
              <a:t>xác</a:t>
            </a:r>
            <a:r>
              <a:rPr lang="en-US" dirty="0"/>
              <a:t> </a:t>
            </a:r>
            <a:r>
              <a:rPr lang="en-US" dirty="0" err="1"/>
              <a:t>suất</a:t>
            </a:r>
            <a:r>
              <a:rPr lang="en-US" dirty="0"/>
              <a:t>, </a:t>
            </a:r>
            <a:r>
              <a:rPr lang="en-US" dirty="0" err="1"/>
              <a:t>một</a:t>
            </a:r>
            <a:r>
              <a:rPr lang="en-US" dirty="0"/>
              <a:t> </a:t>
            </a:r>
            <a:r>
              <a:rPr lang="en-US" dirty="0" err="1"/>
              <a:t>giá</a:t>
            </a:r>
            <a:r>
              <a:rPr lang="en-US" dirty="0"/>
              <a:t> </a:t>
            </a:r>
            <a:r>
              <a:rPr lang="en-US" dirty="0" err="1"/>
              <a:t>trị</a:t>
            </a:r>
            <a:r>
              <a:rPr lang="en-US" dirty="0"/>
              <a:t> </a:t>
            </a:r>
            <a:r>
              <a:rPr lang="en-US" dirty="0" err="1"/>
              <a:t>xác</a:t>
            </a:r>
            <a:r>
              <a:rPr lang="en-US" dirty="0"/>
              <a:t> </a:t>
            </a:r>
            <a:r>
              <a:rPr lang="en-US" dirty="0" err="1"/>
              <a:t>suất</a:t>
            </a:r>
            <a:r>
              <a:rPr lang="en-US" dirty="0"/>
              <a:t> </a:t>
            </a:r>
            <a:r>
              <a:rPr lang="en-US" dirty="0" err="1"/>
              <a:t>pv</a:t>
            </a:r>
            <a:r>
              <a:rPr lang="en-US" dirty="0"/>
              <a:t> t</a:t>
            </a:r>
            <a:r>
              <a:rPr lang="vi-VN" dirty="0"/>
              <a:t>ư</a:t>
            </a:r>
            <a:r>
              <a:rPr lang="en-US" dirty="0" err="1"/>
              <a:t>ơng</a:t>
            </a:r>
            <a:r>
              <a:rPr lang="en-US" dirty="0"/>
              <a:t> </a:t>
            </a:r>
            <a:r>
              <a:rPr lang="en-US" dirty="0" err="1"/>
              <a:t>ứng</a:t>
            </a:r>
            <a:r>
              <a:rPr lang="en-US" dirty="0"/>
              <a:t> </a:t>
            </a:r>
            <a:r>
              <a:rPr lang="en-US" dirty="0" err="1"/>
              <a:t>với</a:t>
            </a:r>
            <a:r>
              <a:rPr lang="en-US" dirty="0"/>
              <a:t> </a:t>
            </a:r>
            <a:r>
              <a:rPr lang="en-US" dirty="0" err="1"/>
              <a:t>một</a:t>
            </a:r>
            <a:r>
              <a:rPr lang="en-US" dirty="0"/>
              <a:t> </a:t>
            </a:r>
            <a:r>
              <a:rPr lang="en-US" dirty="0" err="1"/>
              <a:t>hàm</a:t>
            </a:r>
            <a:r>
              <a:rPr lang="en-US" dirty="0"/>
              <a:t> </a:t>
            </a:r>
            <a:r>
              <a:rPr lang="en-US" dirty="0" err="1"/>
              <a:t>phân</a:t>
            </a:r>
            <a:r>
              <a:rPr lang="en-US" dirty="0"/>
              <a:t> </a:t>
            </a:r>
            <a:r>
              <a:rPr lang="en-US" dirty="0" err="1"/>
              <a:t>phối</a:t>
            </a:r>
            <a:r>
              <a:rPr lang="en-US" dirty="0"/>
              <a:t> </a:t>
            </a:r>
            <a:r>
              <a:rPr lang="en-US" dirty="0" err="1"/>
              <a:t>xác</a:t>
            </a:r>
            <a:r>
              <a:rPr lang="en-US" dirty="0"/>
              <a:t> </a:t>
            </a:r>
            <a:r>
              <a:rPr lang="en-US" dirty="0" err="1"/>
              <a:t>suất</a:t>
            </a:r>
            <a:r>
              <a:rPr lang="en-US" dirty="0"/>
              <a:t> p </a:t>
            </a:r>
            <a:r>
              <a:rPr lang="en-US" dirty="0" err="1"/>
              <a:t>trên</a:t>
            </a:r>
            <a:r>
              <a:rPr lang="en-US" dirty="0"/>
              <a:t> </a:t>
            </a:r>
            <a:r>
              <a:rPr lang="en-US" dirty="0" err="1"/>
              <a:t>tập</a:t>
            </a:r>
            <a:r>
              <a:rPr lang="en-US" dirty="0"/>
              <a:t> V = {v1,…,</a:t>
            </a:r>
            <a:r>
              <a:rPr lang="en-US" dirty="0" err="1"/>
              <a:t>vm</a:t>
            </a:r>
            <a:r>
              <a:rPr lang="en-US" dirty="0"/>
              <a:t>}, </a:t>
            </a:r>
            <a:r>
              <a:rPr lang="en-US" dirty="0" err="1"/>
              <a:t>sao</a:t>
            </a:r>
            <a:r>
              <a:rPr lang="en-US" dirty="0"/>
              <a:t> </a:t>
            </a:r>
            <a:r>
              <a:rPr lang="en-US" dirty="0" err="1"/>
              <a:t>cho</a:t>
            </a:r>
            <a:r>
              <a:rPr lang="en-US" dirty="0"/>
              <a:t> p(vi) ∈ [</a:t>
            </a:r>
            <a:r>
              <a:rPr lang="en-US" dirty="0" err="1"/>
              <a:t>li,ui</a:t>
            </a:r>
            <a:r>
              <a:rPr lang="en-US" dirty="0"/>
              <a:t>] </a:t>
            </a:r>
            <a:r>
              <a:rPr lang="en-US" dirty="0" err="1"/>
              <a:t>với</a:t>
            </a:r>
            <a:r>
              <a:rPr lang="en-US" dirty="0"/>
              <a:t> </a:t>
            </a:r>
            <a:r>
              <a:rPr lang="en-US" dirty="0" err="1"/>
              <a:t>mỗi</a:t>
            </a:r>
            <a:r>
              <a:rPr lang="en-US" dirty="0"/>
              <a:t> vi , </a:t>
            </a:r>
            <a:r>
              <a:rPr lang="en-US" dirty="0" err="1"/>
              <a:t>và</a:t>
            </a:r>
            <a:r>
              <a:rPr lang="en-US" dirty="0"/>
              <a:t> </a:t>
            </a:r>
            <a:r>
              <a:rPr lang="en-US" dirty="0" err="1"/>
              <a:t>tổng</a:t>
            </a:r>
            <a:r>
              <a:rPr lang="en-US" dirty="0"/>
              <a:t> </a:t>
            </a:r>
            <a:r>
              <a:rPr lang="en-US" dirty="0" err="1"/>
              <a:t>của</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giá</a:t>
            </a:r>
            <a:r>
              <a:rPr lang="en-US" dirty="0"/>
              <a:t> </a:t>
            </a:r>
            <a:r>
              <a:rPr lang="en-US" dirty="0" err="1"/>
              <a:t>trị</a:t>
            </a:r>
            <a:r>
              <a:rPr lang="en-US" dirty="0"/>
              <a:t> v1 = 1</a:t>
            </a:r>
          </a:p>
          <a:p>
            <a:endParaRPr lang="en-US" dirty="0"/>
          </a:p>
        </p:txBody>
      </p:sp>
      <p:sp>
        <p:nvSpPr>
          <p:cNvPr id="4" name="Slide Number Placeholder 3"/>
          <p:cNvSpPr>
            <a:spLocks noGrp="1"/>
          </p:cNvSpPr>
          <p:nvPr>
            <p:ph type="sldNum" sz="quarter" idx="5"/>
          </p:nvPr>
        </p:nvSpPr>
        <p:spPr/>
        <p:txBody>
          <a:bodyPr/>
          <a:lstStyle/>
          <a:p>
            <a:fld id="{624F5081-7A2D-46D2-B3BA-B1CF21483820}" type="slidenum">
              <a:rPr lang="en-US" smtClean="0"/>
              <a:t>9</a:t>
            </a:fld>
            <a:endParaRPr lang="en-US"/>
          </a:p>
        </p:txBody>
      </p:sp>
    </p:spTree>
    <p:extLst>
      <p:ext uri="{BB962C8B-B14F-4D97-AF65-F5344CB8AC3E}">
        <p14:creationId xmlns:p14="http://schemas.microsoft.com/office/powerpoint/2010/main" val="1371326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t>
            </a:r>
            <a:r>
              <a:rPr lang="en-US" sz="1200" dirty="0" err="1"/>
              <a:t>tức</a:t>
            </a:r>
            <a:r>
              <a:rPr lang="en-US" sz="1200" dirty="0"/>
              <a:t> </a:t>
            </a:r>
            <a:r>
              <a:rPr lang="en-US" sz="1200" dirty="0" err="1"/>
              <a:t>là</a:t>
            </a:r>
            <a:r>
              <a:rPr lang="en-US" sz="1200" dirty="0"/>
              <a:t> </a:t>
            </a:r>
            <a:r>
              <a:rPr lang="en-US" sz="1200" dirty="0" err="1"/>
              <a:t>chưa</a:t>
            </a:r>
            <a:r>
              <a:rPr lang="en-US" sz="1200" dirty="0"/>
              <a:t> </a:t>
            </a:r>
            <a:r>
              <a:rPr lang="en-US" sz="1200" dirty="0" err="1"/>
              <a:t>xác</a:t>
            </a:r>
            <a:r>
              <a:rPr lang="en-US" sz="1200" dirty="0"/>
              <a:t> </a:t>
            </a:r>
            <a:r>
              <a:rPr lang="en-US" sz="1200" dirty="0" err="1"/>
              <a:t>định</a:t>
            </a:r>
            <a:r>
              <a:rPr lang="en-US" sz="1200" dirty="0"/>
              <a:t> </a:t>
            </a:r>
            <a:r>
              <a:rPr lang="en-US" sz="1200" dirty="0" err="1"/>
              <a:t>chắc</a:t>
            </a:r>
            <a:r>
              <a:rPr lang="en-US" sz="1200" dirty="0"/>
              <a:t> </a:t>
            </a:r>
            <a:r>
              <a:rPr lang="en-US" sz="1200" dirty="0" err="1"/>
              <a:t>chắn</a:t>
            </a:r>
            <a:r>
              <a:rPr lang="en-US" sz="1200" dirty="0"/>
              <a:t>, </a:t>
            </a:r>
            <a:r>
              <a:rPr lang="en-US" sz="1200" dirty="0" err="1"/>
              <a:t>mà</a:t>
            </a:r>
            <a:r>
              <a:rPr lang="en-US" sz="1200" dirty="0"/>
              <a:t> </a:t>
            </a:r>
            <a:r>
              <a:rPr lang="en-US" sz="1200" dirty="0" err="1"/>
              <a:t>có</a:t>
            </a:r>
            <a:r>
              <a:rPr lang="en-US" sz="1200" dirty="0"/>
              <a:t> </a:t>
            </a:r>
            <a:r>
              <a:rPr lang="en-US" sz="1200" dirty="0" err="1"/>
              <a:t>một</a:t>
            </a:r>
            <a:r>
              <a:rPr lang="en-US" sz="1200" dirty="0"/>
              <a:t> </a:t>
            </a:r>
            <a:r>
              <a:rPr lang="en-US" sz="1200" dirty="0" err="1"/>
              <a:t>khoảng</a:t>
            </a:r>
            <a:r>
              <a:rPr lang="en-US" sz="1200" dirty="0"/>
              <a:t> </a:t>
            </a:r>
            <a:r>
              <a:rPr lang="en-US" sz="1200" dirty="0" err="1"/>
              <a:t>giá</a:t>
            </a:r>
            <a:r>
              <a:rPr lang="en-US" sz="1200" dirty="0"/>
              <a:t> </a:t>
            </a:r>
            <a:r>
              <a:rPr lang="en-US" sz="1200" dirty="0" err="1"/>
              <a:t>trị</a:t>
            </a:r>
            <a:r>
              <a:rPr lang="en-US" sz="1200" dirty="0"/>
              <a:t>).</a:t>
            </a:r>
            <a:endParaRPr lang="en-US" dirty="0"/>
          </a:p>
        </p:txBody>
      </p:sp>
      <p:sp>
        <p:nvSpPr>
          <p:cNvPr id="4" name="Slide Number Placeholder 3"/>
          <p:cNvSpPr>
            <a:spLocks noGrp="1"/>
          </p:cNvSpPr>
          <p:nvPr>
            <p:ph type="sldNum" sz="quarter" idx="5"/>
          </p:nvPr>
        </p:nvSpPr>
        <p:spPr/>
        <p:txBody>
          <a:bodyPr/>
          <a:lstStyle/>
          <a:p>
            <a:fld id="{624F5081-7A2D-46D2-B3BA-B1CF21483820}" type="slidenum">
              <a:rPr lang="en-US" smtClean="0"/>
              <a:t>10</a:t>
            </a:fld>
            <a:endParaRPr lang="en-US"/>
          </a:p>
        </p:txBody>
      </p:sp>
    </p:spTree>
    <p:extLst>
      <p:ext uri="{BB962C8B-B14F-4D97-AF65-F5344CB8AC3E}">
        <p14:creationId xmlns:p14="http://schemas.microsoft.com/office/powerpoint/2010/main" val="2108878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spcAft>
                <a:spcPts val="800"/>
              </a:spcAft>
            </a:pPr>
            <a:r>
              <a:rPr lang="en-US" kern="100" dirty="0" err="1">
                <a:latin typeface="Times New Roman" panose="02020603050405020304" pitchFamily="18" charset="0"/>
                <a:ea typeface="Aptos"/>
                <a:cs typeface="Times New Roman" panose="02020603050405020304" pitchFamily="18" charset="0"/>
              </a:rPr>
              <a:t>Cách</a:t>
            </a:r>
            <a:r>
              <a:rPr lang="en-US" kern="100" dirty="0">
                <a:latin typeface="Times New Roman" panose="02020603050405020304" pitchFamily="18" charset="0"/>
                <a:ea typeface="Aptos"/>
                <a:cs typeface="Times New Roman" panose="02020603050405020304" pitchFamily="18" charset="0"/>
              </a:rPr>
              <a:t> 1: </a:t>
            </a:r>
            <a:r>
              <a:rPr lang="en-US" kern="100" dirty="0" err="1">
                <a:latin typeface="Times New Roman" panose="02020603050405020304" pitchFamily="18" charset="0"/>
                <a:ea typeface="Aptos"/>
                <a:cs typeface="Times New Roman" panose="02020603050405020304" pitchFamily="18" charset="0"/>
              </a:rPr>
              <a:t>Pr</a:t>
            </a:r>
            <a:r>
              <a:rPr lang="en-US" kern="100" dirty="0">
                <a:latin typeface="Times New Roman" panose="02020603050405020304" pitchFamily="18" charset="0"/>
                <a:ea typeface="Aptos"/>
                <a:cs typeface="Times New Roman" panose="02020603050405020304" pitchFamily="18" charset="0"/>
              </a:rPr>
              <a:t>(</a:t>
            </a:r>
            <a:r>
              <a:rPr lang="en-US" kern="100" dirty="0" err="1">
                <a:latin typeface="Times New Roman" panose="02020603050405020304" pitchFamily="18" charset="0"/>
                <a:ea typeface="Aptos"/>
                <a:cs typeface="Times New Roman" panose="02020603050405020304" pitchFamily="18" charset="0"/>
              </a:rPr>
              <a:t>AθB</a:t>
            </a:r>
            <a:r>
              <a:rPr lang="en-US" kern="100" dirty="0">
                <a:latin typeface="Times New Roman" panose="02020603050405020304" pitchFamily="18" charset="0"/>
                <a:ea typeface="Aptos"/>
                <a:cs typeface="Times New Roman" panose="02020603050405020304" pitchFamily="18" charset="0"/>
              </a:rPr>
              <a:t>) = p(</a:t>
            </a:r>
            <a:r>
              <a:rPr lang="en-US" kern="100" dirty="0" err="1">
                <a:latin typeface="Times New Roman" panose="02020603050405020304" pitchFamily="18" charset="0"/>
                <a:ea typeface="Aptos"/>
                <a:cs typeface="Times New Roman" panose="02020603050405020304" pitchFamily="18" charset="0"/>
              </a:rPr>
              <a:t>uθv</a:t>
            </a:r>
            <a:r>
              <a:rPr lang="en-US" kern="100" dirty="0">
                <a:latin typeface="Cambria Math" panose="02040503050406030204" pitchFamily="18" charset="0"/>
                <a:ea typeface="Aptos"/>
                <a:cs typeface="Cambria Math" panose="02040503050406030204" pitchFamily="18" charset="0"/>
              </a:rPr>
              <a:t>∣</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u</a:t>
            </a:r>
            <a:r>
              <a:rPr lang="en-US" kern="100" dirty="0" err="1">
                <a:latin typeface="Cambria Math" panose="02040503050406030204" pitchFamily="18" charset="0"/>
                <a:ea typeface="Aptos"/>
                <a:cs typeface="Cambria Math" panose="02040503050406030204" pitchFamily="18" charset="0"/>
              </a:rPr>
              <a:t>∈</a:t>
            </a:r>
            <a:r>
              <a:rPr lang="en-US" kern="100" dirty="0" err="1">
                <a:latin typeface="Times New Roman" panose="02020603050405020304" pitchFamily="18" charset="0"/>
                <a:ea typeface="Aptos"/>
                <a:cs typeface="Times New Roman" panose="02020603050405020304" pitchFamily="18" charset="0"/>
              </a:rPr>
              <a:t>A</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v</a:t>
            </a:r>
            <a:r>
              <a:rPr lang="en-US" kern="100" dirty="0" err="1">
                <a:latin typeface="Cambria Math" panose="02040503050406030204" pitchFamily="18" charset="0"/>
                <a:ea typeface="Aptos"/>
                <a:cs typeface="Cambria Math" panose="02040503050406030204" pitchFamily="18" charset="0"/>
              </a:rPr>
              <a:t>∈</a:t>
            </a:r>
            <a:r>
              <a:rPr lang="en-US" kern="100" dirty="0" err="1">
                <a:latin typeface="Times New Roman" panose="02020603050405020304" pitchFamily="18" charset="0"/>
                <a:ea typeface="Aptos"/>
                <a:cs typeface="Times New Roman" panose="02020603050405020304" pitchFamily="18" charset="0"/>
              </a:rPr>
              <a:t>B</a:t>
            </a:r>
            <a:r>
              <a:rPr lang="en-US" kern="100" dirty="0">
                <a:latin typeface="Times New Roman" panose="02020603050405020304" pitchFamily="18" charset="0"/>
                <a:ea typeface="Aptos"/>
                <a:cs typeface="Times New Roman" panose="02020603050405020304" pitchFamily="18" charset="0"/>
              </a:rPr>
              <a:t>)</a:t>
            </a:r>
            <a:endParaRPr lang="en-US" kern="100" dirty="0">
              <a:latin typeface="Aptos"/>
              <a:ea typeface="Aptos"/>
              <a:cs typeface="Times New Roman" panose="02020603050405020304" pitchFamily="18" charset="0"/>
            </a:endParaRPr>
          </a:p>
          <a:p>
            <a:pPr marL="342900" marR="0" lvl="0" indent="-342900" algn="just">
              <a:lnSpc>
                <a:spcPct val="150000"/>
              </a:lnSpc>
              <a:spcBef>
                <a:spcPts val="0"/>
              </a:spcBef>
              <a:spcAft>
                <a:spcPts val="0"/>
              </a:spcAft>
              <a:buFont typeface="Aptos"/>
              <a:buChar char="-"/>
            </a:pPr>
            <a:r>
              <a:rPr lang="en-US" kern="100" dirty="0">
                <a:latin typeface="Times New Roman" panose="02020603050405020304" pitchFamily="18" charset="0"/>
                <a:ea typeface="Aptos"/>
                <a:cs typeface="Times New Roman" panose="02020603050405020304" pitchFamily="18" charset="0"/>
              </a:rPr>
              <a:t>A </a:t>
            </a:r>
            <a:r>
              <a:rPr lang="en-US" kern="100" dirty="0" err="1">
                <a:latin typeface="Times New Roman" panose="02020603050405020304" pitchFamily="18" charset="0"/>
                <a:ea typeface="Aptos"/>
                <a:cs typeface="Times New Roman" panose="02020603050405020304" pitchFamily="18" charset="0"/>
              </a:rPr>
              <a:t>là</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tập</a:t>
            </a:r>
            <a:r>
              <a:rPr lang="en-US" kern="100" dirty="0">
                <a:latin typeface="Times New Roman" panose="02020603050405020304" pitchFamily="18" charset="0"/>
                <a:ea typeface="Aptos"/>
                <a:cs typeface="Times New Roman" panose="02020603050405020304" pitchFamily="18" charset="0"/>
              </a:rPr>
              <a:t> con </a:t>
            </a:r>
            <a:r>
              <a:rPr lang="en-US" kern="100" dirty="0" err="1">
                <a:latin typeface="Times New Roman" panose="02020603050405020304" pitchFamily="18" charset="0"/>
                <a:ea typeface="Aptos"/>
                <a:cs typeface="Times New Roman" panose="02020603050405020304" pitchFamily="18" charset="0"/>
              </a:rPr>
              <a:t>của</a:t>
            </a:r>
            <a:r>
              <a:rPr lang="en-US" kern="100" dirty="0">
                <a:latin typeface="Times New Roman" panose="02020603050405020304" pitchFamily="18" charset="0"/>
                <a:ea typeface="Aptos"/>
                <a:cs typeface="Times New Roman" panose="02020603050405020304" pitchFamily="18" charset="0"/>
              </a:rPr>
              <a:t> U, B </a:t>
            </a:r>
            <a:r>
              <a:rPr lang="en-US" kern="100" dirty="0" err="1">
                <a:latin typeface="Times New Roman" panose="02020603050405020304" pitchFamily="18" charset="0"/>
                <a:ea typeface="Aptos"/>
                <a:cs typeface="Times New Roman" panose="02020603050405020304" pitchFamily="18" charset="0"/>
              </a:rPr>
              <a:t>là</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tập</a:t>
            </a:r>
            <a:r>
              <a:rPr lang="en-US" kern="100" dirty="0">
                <a:latin typeface="Times New Roman" panose="02020603050405020304" pitchFamily="18" charset="0"/>
                <a:ea typeface="Aptos"/>
                <a:cs typeface="Times New Roman" panose="02020603050405020304" pitchFamily="18" charset="0"/>
              </a:rPr>
              <a:t> con </a:t>
            </a:r>
            <a:r>
              <a:rPr lang="en-US" kern="100" dirty="0" err="1">
                <a:latin typeface="Times New Roman" panose="02020603050405020304" pitchFamily="18" charset="0"/>
                <a:ea typeface="Aptos"/>
                <a:cs typeface="Times New Roman" panose="02020603050405020304" pitchFamily="18" charset="0"/>
              </a:rPr>
              <a:t>của</a:t>
            </a:r>
            <a:r>
              <a:rPr lang="en-US" kern="100" dirty="0">
                <a:latin typeface="Times New Roman" panose="02020603050405020304" pitchFamily="18" charset="0"/>
                <a:ea typeface="Aptos"/>
                <a:cs typeface="Times New Roman" panose="02020603050405020304" pitchFamily="18" charset="0"/>
              </a:rPr>
              <a:t> V.</a:t>
            </a:r>
            <a:endParaRPr lang="en-US" kern="100" dirty="0">
              <a:latin typeface="Aptos"/>
              <a:ea typeface="Aptos"/>
              <a:cs typeface="Times New Roman" panose="02020603050405020304" pitchFamily="18" charset="0"/>
            </a:endParaRPr>
          </a:p>
          <a:p>
            <a:pPr marL="342900" marR="0" lvl="0" indent="-342900" algn="just">
              <a:lnSpc>
                <a:spcPct val="150000"/>
              </a:lnSpc>
              <a:spcBef>
                <a:spcPts val="0"/>
              </a:spcBef>
              <a:spcAft>
                <a:spcPts val="0"/>
              </a:spcAft>
              <a:buFont typeface="Aptos"/>
              <a:buChar char="-"/>
            </a:pPr>
            <a:r>
              <a:rPr lang="en-US" kern="100" dirty="0">
                <a:latin typeface="Times New Roman" panose="02020603050405020304" pitchFamily="18" charset="0"/>
                <a:ea typeface="Aptos"/>
                <a:cs typeface="Times New Roman" panose="02020603050405020304" pitchFamily="18" charset="0"/>
              </a:rPr>
              <a:t>θ </a:t>
            </a:r>
            <a:r>
              <a:rPr lang="en-US" kern="100" dirty="0" err="1">
                <a:latin typeface="Times New Roman" panose="02020603050405020304" pitchFamily="18" charset="0"/>
                <a:ea typeface="Aptos"/>
                <a:cs typeface="Times New Roman" panose="02020603050405020304" pitchFamily="18" charset="0"/>
              </a:rPr>
              <a:t>được</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giả</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định</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là</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có</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hiệu</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lực</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trên</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tích</a:t>
            </a:r>
            <a:r>
              <a:rPr lang="en-US" kern="100" dirty="0">
                <a:latin typeface="Times New Roman" panose="02020603050405020304" pitchFamily="18" charset="0"/>
                <a:ea typeface="Aptos"/>
                <a:cs typeface="Times New Roman" panose="02020603050405020304" pitchFamily="18" charset="0"/>
              </a:rPr>
              <a:t> Descartes U × V.</a:t>
            </a:r>
            <a:endParaRPr lang="en-US" kern="100" dirty="0">
              <a:latin typeface="Aptos"/>
              <a:ea typeface="Aptos"/>
              <a:cs typeface="Times New Roman" panose="02020603050405020304" pitchFamily="18" charset="0"/>
            </a:endParaRPr>
          </a:p>
          <a:p>
            <a:pPr marL="342900" marR="0" lvl="0" indent="-342900" algn="just">
              <a:lnSpc>
                <a:spcPct val="150000"/>
              </a:lnSpc>
              <a:spcBef>
                <a:spcPts val="0"/>
              </a:spcBef>
              <a:spcAft>
                <a:spcPts val="800"/>
              </a:spcAft>
              <a:buFont typeface="Aptos"/>
              <a:buChar char="-"/>
            </a:pPr>
            <a:r>
              <a:rPr lang="en-US" kern="100" dirty="0">
                <a:latin typeface="Times New Roman" panose="02020603050405020304" pitchFamily="18" charset="0"/>
                <a:ea typeface="Aptos"/>
                <a:cs typeface="Times New Roman" panose="02020603050405020304" pitchFamily="18" charset="0"/>
              </a:rPr>
              <a:t>p (</a:t>
            </a:r>
            <a:r>
              <a:rPr lang="en-US" kern="100" dirty="0" err="1">
                <a:latin typeface="Times New Roman" panose="02020603050405020304" pitchFamily="18" charset="0"/>
                <a:ea typeface="Aptos"/>
                <a:cs typeface="Times New Roman" panose="02020603050405020304" pitchFamily="18" charset="0"/>
              </a:rPr>
              <a:t>uθv</a:t>
            </a:r>
            <a:r>
              <a:rPr lang="en-US" kern="100" dirty="0" err="1">
                <a:latin typeface="Cambria Math" panose="02040503050406030204" pitchFamily="18" charset="0"/>
                <a:ea typeface="Aptos"/>
                <a:cs typeface="Cambria Math" panose="02040503050406030204" pitchFamily="18" charset="0"/>
              </a:rPr>
              <a:t>∣</a:t>
            </a:r>
            <a:r>
              <a:rPr lang="en-US" kern="100" dirty="0" err="1">
                <a:latin typeface="Times New Roman" panose="02020603050405020304" pitchFamily="18" charset="0"/>
                <a:ea typeface="Aptos"/>
                <a:cs typeface="Times New Roman" panose="02020603050405020304" pitchFamily="18" charset="0"/>
              </a:rPr>
              <a:t>u</a:t>
            </a:r>
            <a:r>
              <a:rPr lang="en-US" kern="100" dirty="0" err="1">
                <a:latin typeface="Cambria Math" panose="02040503050406030204" pitchFamily="18" charset="0"/>
                <a:ea typeface="Aptos"/>
                <a:cs typeface="Cambria Math" panose="02040503050406030204" pitchFamily="18" charset="0"/>
              </a:rPr>
              <a:t>∈</a:t>
            </a:r>
            <a:r>
              <a:rPr lang="en-US" kern="100" dirty="0" err="1">
                <a:latin typeface="Times New Roman" panose="02020603050405020304" pitchFamily="18" charset="0"/>
                <a:ea typeface="Aptos"/>
                <a:cs typeface="Times New Roman" panose="02020603050405020304" pitchFamily="18" charset="0"/>
              </a:rPr>
              <a:t>A</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v</a:t>
            </a:r>
            <a:r>
              <a:rPr lang="en-US" kern="100" dirty="0" err="1">
                <a:latin typeface="Cambria Math" panose="02040503050406030204" pitchFamily="18" charset="0"/>
                <a:ea typeface="Aptos"/>
                <a:cs typeface="Cambria Math" panose="02040503050406030204" pitchFamily="18" charset="0"/>
              </a:rPr>
              <a:t>∈</a:t>
            </a:r>
            <a:r>
              <a:rPr lang="en-US" kern="100" dirty="0" err="1">
                <a:latin typeface="Times New Roman" panose="02020603050405020304" pitchFamily="18" charset="0"/>
                <a:ea typeface="Aptos"/>
                <a:cs typeface="Times New Roman" panose="02020603050405020304" pitchFamily="18" charset="0"/>
              </a:rPr>
              <a:t>B</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là</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xác</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suất</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có</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điều</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kiện</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của</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uθv</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với</a:t>
            </a:r>
            <a:r>
              <a:rPr lang="en-US" kern="100" dirty="0">
                <a:latin typeface="Times New Roman" panose="02020603050405020304" pitchFamily="18" charset="0"/>
                <a:ea typeface="Aptos"/>
                <a:cs typeface="Times New Roman" panose="02020603050405020304" pitchFamily="18" charset="0"/>
              </a:rPr>
              <a:t> u </a:t>
            </a:r>
            <a:r>
              <a:rPr lang="en-US" kern="100" dirty="0">
                <a:latin typeface="Cambria Math" panose="02040503050406030204" pitchFamily="18" charset="0"/>
                <a:ea typeface="Aptos"/>
                <a:cs typeface="Cambria Math" panose="02040503050406030204" pitchFamily="18" charset="0"/>
              </a:rPr>
              <a:t>∈</a:t>
            </a:r>
            <a:r>
              <a:rPr lang="en-US" kern="100" dirty="0">
                <a:latin typeface="Times New Roman" panose="02020603050405020304" pitchFamily="18" charset="0"/>
                <a:ea typeface="Aptos"/>
                <a:cs typeface="Times New Roman" panose="02020603050405020304" pitchFamily="18" charset="0"/>
              </a:rPr>
              <a:t> A </a:t>
            </a:r>
            <a:r>
              <a:rPr lang="en-US" kern="100" dirty="0" err="1">
                <a:latin typeface="Times New Roman" panose="02020603050405020304" pitchFamily="18" charset="0"/>
                <a:ea typeface="Aptos"/>
                <a:cs typeface="Times New Roman" panose="02020603050405020304" pitchFamily="18" charset="0"/>
              </a:rPr>
              <a:t>và</a:t>
            </a:r>
            <a:r>
              <a:rPr lang="en-US" kern="100" dirty="0">
                <a:latin typeface="Times New Roman" panose="02020603050405020304" pitchFamily="18" charset="0"/>
                <a:ea typeface="Aptos"/>
                <a:cs typeface="Times New Roman" panose="02020603050405020304" pitchFamily="18" charset="0"/>
              </a:rPr>
              <a:t>   v </a:t>
            </a:r>
            <a:r>
              <a:rPr lang="en-US" kern="100" dirty="0">
                <a:latin typeface="Cambria Math" panose="02040503050406030204" pitchFamily="18" charset="0"/>
                <a:ea typeface="Aptos"/>
                <a:cs typeface="Cambria Math" panose="02040503050406030204" pitchFamily="18" charset="0"/>
              </a:rPr>
              <a:t>∈</a:t>
            </a:r>
            <a:r>
              <a:rPr lang="en-US" kern="100" dirty="0">
                <a:latin typeface="Times New Roman" panose="02020603050405020304" pitchFamily="18" charset="0"/>
                <a:ea typeface="Aptos"/>
                <a:cs typeface="Times New Roman" panose="02020603050405020304" pitchFamily="18" charset="0"/>
              </a:rPr>
              <a:t> B. </a:t>
            </a:r>
            <a:r>
              <a:rPr lang="en-US" kern="100" dirty="0" err="1">
                <a:latin typeface="Times New Roman" panose="02020603050405020304" pitchFamily="18" charset="0"/>
                <a:ea typeface="Aptos"/>
                <a:cs typeface="Times New Roman" panose="02020603050405020304" pitchFamily="18" charset="0"/>
              </a:rPr>
              <a:t>Điều</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này</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có</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nghĩa</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là</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xác</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suất</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cho</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quan</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hệ</a:t>
            </a:r>
            <a:r>
              <a:rPr lang="en-US" kern="100" dirty="0">
                <a:latin typeface="Times New Roman" panose="02020603050405020304" pitchFamily="18" charset="0"/>
                <a:ea typeface="Aptos"/>
                <a:cs typeface="Times New Roman" panose="02020603050405020304" pitchFamily="18" charset="0"/>
              </a:rPr>
              <a:t> θ </a:t>
            </a:r>
            <a:r>
              <a:rPr lang="en-US" kern="100" dirty="0" err="1">
                <a:latin typeface="Times New Roman" panose="02020603050405020304" pitchFamily="18" charset="0"/>
                <a:ea typeface="Aptos"/>
                <a:cs typeface="Times New Roman" panose="02020603050405020304" pitchFamily="18" charset="0"/>
              </a:rPr>
              <a:t>giữa</a:t>
            </a:r>
            <a:r>
              <a:rPr lang="en-US" kern="100" dirty="0">
                <a:latin typeface="Times New Roman" panose="02020603050405020304" pitchFamily="18" charset="0"/>
                <a:ea typeface="Aptos"/>
                <a:cs typeface="Times New Roman" panose="02020603050405020304" pitchFamily="18" charset="0"/>
              </a:rPr>
              <a:t> u </a:t>
            </a:r>
            <a:r>
              <a:rPr lang="en-US" kern="100" dirty="0" err="1">
                <a:latin typeface="Times New Roman" panose="02020603050405020304" pitchFamily="18" charset="0"/>
                <a:ea typeface="Aptos"/>
                <a:cs typeface="Times New Roman" panose="02020603050405020304" pitchFamily="18" charset="0"/>
              </a:rPr>
              <a:t>và</a:t>
            </a:r>
            <a:r>
              <a:rPr lang="en-US" kern="100" dirty="0">
                <a:latin typeface="Times New Roman" panose="02020603050405020304" pitchFamily="18" charset="0"/>
                <a:ea typeface="Aptos"/>
                <a:cs typeface="Times New Roman" panose="02020603050405020304" pitchFamily="18" charset="0"/>
              </a:rPr>
              <a:t> v, </a:t>
            </a:r>
            <a:r>
              <a:rPr lang="en-US" kern="100" dirty="0" err="1">
                <a:latin typeface="Times New Roman" panose="02020603050405020304" pitchFamily="18" charset="0"/>
                <a:ea typeface="Aptos"/>
                <a:cs typeface="Times New Roman" panose="02020603050405020304" pitchFamily="18" charset="0"/>
              </a:rPr>
              <a:t>với</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điều</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kiện</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rằng</a:t>
            </a:r>
            <a:r>
              <a:rPr lang="en-US" kern="100" dirty="0">
                <a:latin typeface="Times New Roman" panose="02020603050405020304" pitchFamily="18" charset="0"/>
                <a:ea typeface="Aptos"/>
                <a:cs typeface="Times New Roman" panose="02020603050405020304" pitchFamily="18" charset="0"/>
              </a:rPr>
              <a:t> u </a:t>
            </a:r>
            <a:r>
              <a:rPr lang="en-US" kern="100" dirty="0" err="1">
                <a:latin typeface="Times New Roman" panose="02020603050405020304" pitchFamily="18" charset="0"/>
                <a:ea typeface="Aptos"/>
                <a:cs typeface="Times New Roman" panose="02020603050405020304" pitchFamily="18" charset="0"/>
              </a:rPr>
              <a:t>thuộc</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tập</a:t>
            </a:r>
            <a:r>
              <a:rPr lang="en-US" kern="100" dirty="0">
                <a:latin typeface="Times New Roman" panose="02020603050405020304" pitchFamily="18" charset="0"/>
                <a:ea typeface="Aptos"/>
                <a:cs typeface="Times New Roman" panose="02020603050405020304" pitchFamily="18" charset="0"/>
              </a:rPr>
              <a:t> A </a:t>
            </a:r>
            <a:r>
              <a:rPr lang="en-US" kern="100" dirty="0" err="1">
                <a:latin typeface="Times New Roman" panose="02020603050405020304" pitchFamily="18" charset="0"/>
                <a:ea typeface="Aptos"/>
                <a:cs typeface="Times New Roman" panose="02020603050405020304" pitchFamily="18" charset="0"/>
              </a:rPr>
              <a:t>và</a:t>
            </a:r>
            <a:r>
              <a:rPr lang="en-US" kern="100" dirty="0">
                <a:latin typeface="Times New Roman" panose="02020603050405020304" pitchFamily="18" charset="0"/>
                <a:ea typeface="Aptos"/>
                <a:cs typeface="Times New Roman" panose="02020603050405020304" pitchFamily="18" charset="0"/>
              </a:rPr>
              <a:t> v </a:t>
            </a:r>
            <a:r>
              <a:rPr lang="en-US" kern="100" dirty="0" err="1">
                <a:latin typeface="Times New Roman" panose="02020603050405020304" pitchFamily="18" charset="0"/>
                <a:ea typeface="Aptos"/>
                <a:cs typeface="Times New Roman" panose="02020603050405020304" pitchFamily="18" charset="0"/>
              </a:rPr>
              <a:t>thuộc</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tập</a:t>
            </a:r>
            <a:r>
              <a:rPr lang="en-US" kern="100" dirty="0">
                <a:latin typeface="Times New Roman" panose="02020603050405020304" pitchFamily="18" charset="0"/>
                <a:ea typeface="Aptos"/>
                <a:cs typeface="Times New Roman" panose="02020603050405020304" pitchFamily="18" charset="0"/>
              </a:rPr>
              <a:t> B.</a:t>
            </a:r>
            <a:endParaRPr lang="en-US" kern="100" dirty="0">
              <a:latin typeface="Aptos"/>
              <a:ea typeface="Aptos"/>
              <a:cs typeface="Times New Roman" panose="02020603050405020304" pitchFamily="18" charset="0"/>
            </a:endParaRPr>
          </a:p>
          <a:p>
            <a:pPr algn="just">
              <a:lnSpc>
                <a:spcPct val="150000"/>
              </a:lnSpc>
              <a:spcAft>
                <a:spcPts val="800"/>
              </a:spcAft>
            </a:pPr>
            <a:r>
              <a:rPr lang="en-US" kern="100" dirty="0" err="1">
                <a:latin typeface="Times New Roman" panose="02020603050405020304" pitchFamily="18" charset="0"/>
                <a:ea typeface="Aptos"/>
                <a:cs typeface="Times New Roman" panose="02020603050405020304" pitchFamily="18" charset="0"/>
              </a:rPr>
              <a:t>Cách</a:t>
            </a:r>
            <a:r>
              <a:rPr lang="en-US" kern="100" dirty="0">
                <a:latin typeface="Times New Roman" panose="02020603050405020304" pitchFamily="18" charset="0"/>
                <a:ea typeface="Aptos"/>
                <a:cs typeface="Times New Roman" panose="02020603050405020304" pitchFamily="18" charset="0"/>
              </a:rPr>
              <a:t> 2: </a:t>
            </a:r>
            <a:r>
              <a:rPr lang="en-US" kern="100" dirty="0" err="1">
                <a:latin typeface="Times New Roman" panose="02020603050405020304" pitchFamily="18" charset="0"/>
                <a:ea typeface="Aptos"/>
                <a:cs typeface="Times New Roman" panose="02020603050405020304" pitchFamily="18" charset="0"/>
              </a:rPr>
              <a:t>Pr</a:t>
            </a:r>
            <a:r>
              <a:rPr lang="en-US" kern="100" dirty="0">
                <a:latin typeface="Times New Roman" panose="02020603050405020304" pitchFamily="18" charset="0"/>
                <a:ea typeface="Aptos"/>
                <a:cs typeface="Times New Roman" panose="02020603050405020304" pitchFamily="18" charset="0"/>
              </a:rPr>
              <a:t>(A</a:t>
            </a:r>
            <a:r>
              <a:rPr lang="en-US" kern="100" dirty="0">
                <a:latin typeface="Cambria Math" panose="02040503050406030204" pitchFamily="18" charset="0"/>
                <a:ea typeface="Aptos"/>
                <a:cs typeface="Cambria Math" panose="02040503050406030204" pitchFamily="18" charset="0"/>
              </a:rPr>
              <a:t>⇒</a:t>
            </a:r>
            <a:r>
              <a:rPr lang="en-US" kern="100" dirty="0">
                <a:latin typeface="Times New Roman" panose="02020603050405020304" pitchFamily="18" charset="0"/>
                <a:ea typeface="Aptos"/>
                <a:cs typeface="Times New Roman" panose="02020603050405020304" pitchFamily="18" charset="0"/>
              </a:rPr>
              <a:t>B) = p (</a:t>
            </a:r>
            <a:r>
              <a:rPr lang="en-US" kern="100" dirty="0" err="1">
                <a:latin typeface="Times New Roman" panose="02020603050405020304" pitchFamily="18" charset="0"/>
                <a:ea typeface="Aptos"/>
                <a:cs typeface="Times New Roman" panose="02020603050405020304" pitchFamily="18" charset="0"/>
              </a:rPr>
              <a:t>u</a:t>
            </a:r>
            <a:r>
              <a:rPr lang="en-US" kern="100" dirty="0" err="1">
                <a:latin typeface="Cambria Math" panose="02040503050406030204" pitchFamily="18" charset="0"/>
                <a:ea typeface="Aptos"/>
                <a:cs typeface="Cambria Math" panose="02040503050406030204" pitchFamily="18" charset="0"/>
              </a:rPr>
              <a:t>∈</a:t>
            </a:r>
            <a:r>
              <a:rPr lang="en-US" kern="100" dirty="0" err="1">
                <a:latin typeface="Times New Roman" panose="02020603050405020304" pitchFamily="18" charset="0"/>
                <a:ea typeface="Aptos"/>
                <a:cs typeface="Times New Roman" panose="02020603050405020304" pitchFamily="18" charset="0"/>
              </a:rPr>
              <a:t>B</a:t>
            </a:r>
            <a:r>
              <a:rPr lang="en-US" kern="100" dirty="0">
                <a:latin typeface="Cambria Math" panose="02040503050406030204" pitchFamily="18" charset="0"/>
                <a:ea typeface="Aptos"/>
                <a:cs typeface="Cambria Math" panose="02040503050406030204" pitchFamily="18" charset="0"/>
              </a:rPr>
              <a:t>∣</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u</a:t>
            </a:r>
            <a:r>
              <a:rPr lang="en-US" kern="100" dirty="0" err="1">
                <a:latin typeface="Cambria Math" panose="02040503050406030204" pitchFamily="18" charset="0"/>
                <a:ea typeface="Aptos"/>
                <a:cs typeface="Cambria Math" panose="02040503050406030204" pitchFamily="18" charset="0"/>
              </a:rPr>
              <a:t>∈</a:t>
            </a:r>
            <a:r>
              <a:rPr lang="en-US" kern="100" dirty="0" err="1">
                <a:latin typeface="Times New Roman" panose="02020603050405020304" pitchFamily="18" charset="0"/>
                <a:ea typeface="Aptos"/>
                <a:cs typeface="Times New Roman" panose="02020603050405020304" pitchFamily="18" charset="0"/>
              </a:rPr>
              <a:t>A</a:t>
            </a:r>
            <a:r>
              <a:rPr lang="en-US" kern="100" dirty="0">
                <a:latin typeface="Times New Roman" panose="02020603050405020304" pitchFamily="18" charset="0"/>
                <a:ea typeface="Aptos"/>
                <a:cs typeface="Times New Roman" panose="02020603050405020304" pitchFamily="18" charset="0"/>
              </a:rPr>
              <a:t>):</a:t>
            </a:r>
            <a:endParaRPr lang="en-US" kern="100" dirty="0">
              <a:latin typeface="Aptos"/>
              <a:ea typeface="Aptos"/>
              <a:cs typeface="Times New Roman" panose="02020603050405020304" pitchFamily="18" charset="0"/>
            </a:endParaRPr>
          </a:p>
          <a:p>
            <a:pPr marL="342900" marR="0" lvl="0" indent="-342900" algn="just">
              <a:lnSpc>
                <a:spcPct val="150000"/>
              </a:lnSpc>
              <a:spcBef>
                <a:spcPts val="0"/>
              </a:spcBef>
              <a:spcAft>
                <a:spcPts val="0"/>
              </a:spcAft>
              <a:buFont typeface="Aptos"/>
              <a:buChar char="-"/>
            </a:pPr>
            <a:r>
              <a:rPr lang="en-US" kern="100" dirty="0">
                <a:latin typeface="Times New Roman" panose="02020603050405020304" pitchFamily="18" charset="0"/>
                <a:ea typeface="Aptos"/>
                <a:cs typeface="Times New Roman" panose="02020603050405020304" pitchFamily="18" charset="0"/>
              </a:rPr>
              <a:t>A </a:t>
            </a:r>
            <a:r>
              <a:rPr lang="en-US" kern="100" dirty="0" err="1">
                <a:latin typeface="Times New Roman" panose="02020603050405020304" pitchFamily="18" charset="0"/>
                <a:ea typeface="Aptos"/>
                <a:cs typeface="Times New Roman" panose="02020603050405020304" pitchFamily="18" charset="0"/>
              </a:rPr>
              <a:t>và</a:t>
            </a:r>
            <a:r>
              <a:rPr lang="en-US" kern="100" dirty="0">
                <a:latin typeface="Times New Roman" panose="02020603050405020304" pitchFamily="18" charset="0"/>
                <a:ea typeface="Aptos"/>
                <a:cs typeface="Times New Roman" panose="02020603050405020304" pitchFamily="18" charset="0"/>
              </a:rPr>
              <a:t> B </a:t>
            </a:r>
            <a:r>
              <a:rPr lang="en-US" kern="100" dirty="0" err="1">
                <a:latin typeface="Times New Roman" panose="02020603050405020304" pitchFamily="18" charset="0"/>
                <a:ea typeface="Aptos"/>
                <a:cs typeface="Times New Roman" panose="02020603050405020304" pitchFamily="18" charset="0"/>
              </a:rPr>
              <a:t>là</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hai</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tập</a:t>
            </a:r>
            <a:r>
              <a:rPr lang="en-US" kern="100" dirty="0">
                <a:latin typeface="Times New Roman" panose="02020603050405020304" pitchFamily="18" charset="0"/>
                <a:ea typeface="Aptos"/>
                <a:cs typeface="Times New Roman" panose="02020603050405020304" pitchFamily="18" charset="0"/>
              </a:rPr>
              <a:t> con </a:t>
            </a:r>
            <a:r>
              <a:rPr lang="en-US" kern="100" dirty="0" err="1">
                <a:latin typeface="Times New Roman" panose="02020603050405020304" pitchFamily="18" charset="0"/>
                <a:ea typeface="Aptos"/>
                <a:cs typeface="Times New Roman" panose="02020603050405020304" pitchFamily="18" charset="0"/>
              </a:rPr>
              <a:t>của</a:t>
            </a:r>
            <a:r>
              <a:rPr lang="en-US" kern="100" dirty="0">
                <a:latin typeface="Times New Roman" panose="02020603050405020304" pitchFamily="18" charset="0"/>
                <a:ea typeface="Aptos"/>
                <a:cs typeface="Times New Roman" panose="02020603050405020304" pitchFamily="18" charset="0"/>
              </a:rPr>
              <a:t> U.	</a:t>
            </a:r>
            <a:endParaRPr lang="en-US" kern="100" dirty="0">
              <a:latin typeface="Aptos"/>
              <a:ea typeface="Aptos"/>
              <a:cs typeface="Times New Roman" panose="02020603050405020304" pitchFamily="18" charset="0"/>
            </a:endParaRPr>
          </a:p>
          <a:p>
            <a:pPr marL="342900" marR="0" lvl="0" indent="-342900" algn="just">
              <a:lnSpc>
                <a:spcPct val="150000"/>
              </a:lnSpc>
              <a:spcBef>
                <a:spcPts val="0"/>
              </a:spcBef>
              <a:spcAft>
                <a:spcPts val="800"/>
              </a:spcAft>
              <a:buFont typeface="Aptos"/>
              <a:buChar char="-"/>
            </a:pPr>
            <a:r>
              <a:rPr lang="en-US" kern="100" dirty="0">
                <a:latin typeface="Times New Roman" panose="02020603050405020304" pitchFamily="18" charset="0"/>
                <a:ea typeface="Aptos"/>
                <a:cs typeface="Times New Roman" panose="02020603050405020304" pitchFamily="18" charset="0"/>
              </a:rPr>
              <a:t>p (</a:t>
            </a:r>
            <a:r>
              <a:rPr lang="en-US" kern="100" dirty="0" err="1">
                <a:latin typeface="Times New Roman" panose="02020603050405020304" pitchFamily="18" charset="0"/>
                <a:ea typeface="Aptos"/>
                <a:cs typeface="Times New Roman" panose="02020603050405020304" pitchFamily="18" charset="0"/>
              </a:rPr>
              <a:t>u</a:t>
            </a:r>
            <a:r>
              <a:rPr lang="en-US" kern="100" dirty="0" err="1">
                <a:latin typeface="Cambria Math" panose="02040503050406030204" pitchFamily="18" charset="0"/>
                <a:ea typeface="Aptos"/>
                <a:cs typeface="Cambria Math" panose="02040503050406030204" pitchFamily="18" charset="0"/>
              </a:rPr>
              <a:t>∈</a:t>
            </a:r>
            <a:r>
              <a:rPr lang="en-US" kern="100" dirty="0" err="1">
                <a:latin typeface="Times New Roman" panose="02020603050405020304" pitchFamily="18" charset="0"/>
                <a:ea typeface="Aptos"/>
                <a:cs typeface="Times New Roman" panose="02020603050405020304" pitchFamily="18" charset="0"/>
              </a:rPr>
              <a:t>B</a:t>
            </a:r>
            <a:r>
              <a:rPr lang="en-US" kern="100" dirty="0">
                <a:latin typeface="Cambria Math" panose="02040503050406030204" pitchFamily="18" charset="0"/>
                <a:ea typeface="Aptos"/>
                <a:cs typeface="Cambria Math" panose="02040503050406030204" pitchFamily="18" charset="0"/>
              </a:rPr>
              <a:t>∣</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u</a:t>
            </a:r>
            <a:r>
              <a:rPr lang="en-US" kern="100" dirty="0" err="1">
                <a:latin typeface="Cambria Math" panose="02040503050406030204" pitchFamily="18" charset="0"/>
                <a:ea typeface="Aptos"/>
                <a:cs typeface="Cambria Math" panose="02040503050406030204" pitchFamily="18" charset="0"/>
              </a:rPr>
              <a:t>∈</a:t>
            </a:r>
            <a:r>
              <a:rPr lang="en-US" kern="100" dirty="0" err="1">
                <a:latin typeface="Times New Roman" panose="02020603050405020304" pitchFamily="18" charset="0"/>
                <a:ea typeface="Aptos"/>
                <a:cs typeface="Times New Roman" panose="02020603050405020304" pitchFamily="18" charset="0"/>
              </a:rPr>
              <a:t>A</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là</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xác</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suất</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có</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điều</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kiện</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của</a:t>
            </a:r>
            <a:r>
              <a:rPr lang="en-US" kern="100" dirty="0">
                <a:latin typeface="Times New Roman" panose="02020603050405020304" pitchFamily="18" charset="0"/>
                <a:ea typeface="Aptos"/>
                <a:cs typeface="Times New Roman" panose="02020603050405020304" pitchFamily="18" charset="0"/>
              </a:rPr>
              <a:t> u </a:t>
            </a:r>
            <a:r>
              <a:rPr lang="en-US" kern="100" dirty="0">
                <a:latin typeface="Cambria Math" panose="02040503050406030204" pitchFamily="18" charset="0"/>
                <a:ea typeface="Aptos"/>
                <a:cs typeface="Cambria Math" panose="02040503050406030204" pitchFamily="18" charset="0"/>
              </a:rPr>
              <a:t>∈</a:t>
            </a:r>
            <a:r>
              <a:rPr lang="en-US" kern="100" dirty="0">
                <a:latin typeface="Times New Roman" panose="02020603050405020304" pitchFamily="18" charset="0"/>
                <a:ea typeface="Aptos"/>
                <a:cs typeface="Times New Roman" panose="02020603050405020304" pitchFamily="18" charset="0"/>
              </a:rPr>
              <a:t> B </a:t>
            </a:r>
            <a:r>
              <a:rPr lang="en-US" kern="100" dirty="0" err="1">
                <a:latin typeface="Times New Roman" panose="02020603050405020304" pitchFamily="18" charset="0"/>
                <a:ea typeface="Aptos"/>
                <a:cs typeface="Times New Roman" panose="02020603050405020304" pitchFamily="18" charset="0"/>
              </a:rPr>
              <a:t>với</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điều</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kiện</a:t>
            </a:r>
            <a:r>
              <a:rPr lang="en-US" kern="100" dirty="0">
                <a:latin typeface="Times New Roman" panose="02020603050405020304" pitchFamily="18" charset="0"/>
                <a:ea typeface="Aptos"/>
                <a:cs typeface="Times New Roman" panose="02020603050405020304" pitchFamily="18" charset="0"/>
              </a:rPr>
              <a:t> u </a:t>
            </a:r>
            <a:r>
              <a:rPr lang="en-US" kern="100" dirty="0">
                <a:latin typeface="Cambria Math" panose="02040503050406030204" pitchFamily="18" charset="0"/>
                <a:ea typeface="Aptos"/>
                <a:cs typeface="Cambria Math" panose="02040503050406030204" pitchFamily="18" charset="0"/>
              </a:rPr>
              <a:t>∈</a:t>
            </a:r>
            <a:r>
              <a:rPr lang="en-US" kern="100" dirty="0">
                <a:latin typeface="Times New Roman" panose="02020603050405020304" pitchFamily="18" charset="0"/>
                <a:ea typeface="Aptos"/>
                <a:cs typeface="Times New Roman" panose="02020603050405020304" pitchFamily="18" charset="0"/>
              </a:rPr>
              <a:t> A.</a:t>
            </a:r>
            <a:endParaRPr lang="en-US" kern="100" dirty="0">
              <a:latin typeface="Aptos"/>
              <a:ea typeface="Aptos"/>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24F5081-7A2D-46D2-B3BA-B1CF21483820}" type="slidenum">
              <a:rPr lang="en-US" smtClean="0"/>
              <a:t>12</a:t>
            </a:fld>
            <a:endParaRPr lang="en-US"/>
          </a:p>
        </p:txBody>
      </p:sp>
    </p:spTree>
    <p:extLst>
      <p:ext uri="{BB962C8B-B14F-4D97-AF65-F5344CB8AC3E}">
        <p14:creationId xmlns:p14="http://schemas.microsoft.com/office/powerpoint/2010/main" val="2591843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vi-VN" sz="1200" b="0" i="0" u="none" strike="noStrike" kern="1200" dirty="0">
                <a:solidFill>
                  <a:schemeClr val="tx1"/>
                </a:solidFill>
                <a:effectLst/>
                <a:latin typeface="+mn-lt"/>
                <a:ea typeface="+mn-ea"/>
                <a:cs typeface="+mn-cs"/>
              </a:rPr>
              <a:t>Pr({3,4}={4,5})=0.25:</a:t>
            </a:r>
          </a:p>
          <a:p>
            <a:pPr lvl="1" rtl="0" fontAlgn="base"/>
            <a:r>
              <a:rPr lang="vi-VN" sz="1200" b="0" i="0" u="none" strike="noStrike" kern="1200" dirty="0">
                <a:solidFill>
                  <a:schemeClr val="tx1"/>
                </a:solidFill>
                <a:effectLst/>
                <a:latin typeface="+mn-lt"/>
                <a:ea typeface="+mn-ea"/>
                <a:cs typeface="+mn-cs"/>
              </a:rPr>
              <a:t>Đây là xác suất mà quan hệ bằng nhau xảy ra giữa hai tập {3,4}và {4,5}, được tính là 0.25. Nghĩa là chỉ có một phần tư khả năng rằng các phần tử của hai tập này bằng nhau theo quan hệ nhị phân.</a:t>
            </a:r>
          </a:p>
          <a:p>
            <a:pPr rtl="0"/>
            <a:r>
              <a:rPr lang="vi-VN" sz="1200" b="0" i="0" u="none" strike="noStrike" kern="1200" dirty="0">
                <a:solidFill>
                  <a:schemeClr val="tx1"/>
                </a:solidFill>
                <a:effectLst/>
                <a:latin typeface="+mn-lt"/>
                <a:ea typeface="+mn-ea"/>
                <a:cs typeface="+mn-cs"/>
              </a:rPr>
              <a:t>//{3,4},{3,5},{4,4},{4,5} =&gt; ¼ TH xác suất mà quan hệ bằng nhau xảy ra nên = 0.25</a:t>
            </a:r>
            <a:endParaRPr lang="vi-VN" b="0" dirty="0">
              <a:effectLst/>
            </a:endParaRPr>
          </a:p>
          <a:p>
            <a:pPr rtl="0" fontAlgn="base"/>
            <a:r>
              <a:rPr lang="vi-VN" sz="1200" b="0" i="0" u="none" strike="noStrike" kern="1200" dirty="0">
                <a:solidFill>
                  <a:schemeClr val="tx1"/>
                </a:solidFill>
                <a:effectLst/>
                <a:latin typeface="+mn-lt"/>
                <a:ea typeface="+mn-ea"/>
                <a:cs typeface="+mn-cs"/>
              </a:rPr>
              <a:t>Pr({3,4}⇒{4,5})=0.5:</a:t>
            </a:r>
          </a:p>
          <a:p>
            <a:pPr lvl="1" rtl="0" fontAlgn="base"/>
            <a:r>
              <a:rPr lang="vi-VN" sz="1200" b="0" i="0" u="none" strike="noStrike" kern="1200" dirty="0">
                <a:solidFill>
                  <a:schemeClr val="tx1"/>
                </a:solidFill>
                <a:effectLst/>
                <a:latin typeface="+mn-lt"/>
                <a:ea typeface="+mn-ea"/>
                <a:cs typeface="+mn-cs"/>
              </a:rPr>
              <a:t>Đây là xác suất có điều kiện rằng nếu phần tử nằm trong tập {3,4}, thì nó cũng nằm trong tập {4,5}, với giá trị xác suất là 0.5.</a:t>
            </a:r>
          </a:p>
          <a:p>
            <a:pPr rtl="0"/>
            <a:r>
              <a:rPr lang="vi-VN" sz="1200" b="0" i="0" u="none" strike="noStrike" kern="1200" dirty="0">
                <a:solidFill>
                  <a:schemeClr val="tx1"/>
                </a:solidFill>
                <a:effectLst/>
                <a:latin typeface="+mn-lt"/>
                <a:ea typeface="+mn-ea"/>
                <a:cs typeface="+mn-cs"/>
              </a:rPr>
              <a:t>//Đk 3 thuộc tập {3,4} =&gt; 3 ko thuộc tập {4,5}, Đk 4 thuộc tập {3,4} =&gt; 4 thuộc tập {4,5}. Vậy ½ TH thỏa nên = 0.5</a:t>
            </a:r>
            <a:endParaRPr lang="vi-VN" b="0" dirty="0">
              <a:effectLst/>
            </a:endParaRPr>
          </a:p>
          <a:p>
            <a:pPr rtl="0" fontAlgn="base"/>
            <a:r>
              <a:rPr lang="vi-VN" sz="1200" b="0" i="0" u="none" strike="noStrike" kern="1200" dirty="0">
                <a:solidFill>
                  <a:schemeClr val="tx1"/>
                </a:solidFill>
                <a:effectLst/>
                <a:latin typeface="+mn-lt"/>
                <a:ea typeface="+mn-ea"/>
                <a:cs typeface="+mn-cs"/>
              </a:rPr>
              <a:t>Pr(3=5)=0.0:</a:t>
            </a:r>
          </a:p>
          <a:p>
            <a:pPr lvl="1" rtl="0" fontAlgn="base"/>
            <a:r>
              <a:rPr lang="vi-VN" sz="1200" b="0" i="0" u="none" strike="noStrike" kern="1200" dirty="0">
                <a:solidFill>
                  <a:schemeClr val="tx1"/>
                </a:solidFill>
                <a:effectLst/>
                <a:latin typeface="+mn-lt"/>
                <a:ea typeface="+mn-ea"/>
                <a:cs typeface="+mn-cs"/>
              </a:rPr>
              <a:t>Đây là xác suất rằng 3=5, được tính bằng 0 vì điều này là không thể xảy ra.</a:t>
            </a:r>
          </a:p>
          <a:p>
            <a:pPr rtl="0" fontAlgn="base"/>
            <a:r>
              <a:rPr lang="vi-VN" sz="1200" b="0" i="0" u="none" strike="noStrike" kern="1200" dirty="0">
                <a:solidFill>
                  <a:schemeClr val="tx1"/>
                </a:solidFill>
                <a:effectLst/>
                <a:latin typeface="+mn-lt"/>
                <a:ea typeface="+mn-ea"/>
                <a:cs typeface="+mn-cs"/>
              </a:rPr>
              <a:t>Pr(5⇒{5,6})=1.0:</a:t>
            </a:r>
          </a:p>
          <a:p>
            <a:pPr lvl="1" rtl="0" fontAlgn="base"/>
            <a:r>
              <a:rPr lang="vi-VN" sz="1200" b="0" i="0" u="none" strike="noStrike" kern="1200" dirty="0">
                <a:solidFill>
                  <a:schemeClr val="tx1"/>
                </a:solidFill>
                <a:effectLst/>
                <a:latin typeface="+mn-lt"/>
                <a:ea typeface="+mn-ea"/>
                <a:cs typeface="+mn-cs"/>
              </a:rPr>
              <a:t>Đây là xác suất rằng nếu phần tử là 5, thì nó cũng nằm trong tập {5,6}, và điều này chắc chắn xảy ra với xác suất là 1.0.</a:t>
            </a:r>
          </a:p>
          <a:p>
            <a:pPr rtl="0"/>
            <a:r>
              <a:rPr lang="vi-VN" sz="1200" b="0" i="0" u="none" strike="noStrike" kern="1200" dirty="0">
                <a:solidFill>
                  <a:schemeClr val="tx1"/>
                </a:solidFill>
                <a:effectLst/>
                <a:latin typeface="+mn-lt"/>
                <a:ea typeface="+mn-ea"/>
                <a:cs typeface="+mn-cs"/>
              </a:rPr>
              <a:t>//Đk 5 thuộc tập {5} =&gt; 5 thuộc tập {5,6}. Vậy có 1 TH thỏa nên = 1</a:t>
            </a:r>
            <a:endParaRPr lang="vi-VN" b="0" dirty="0">
              <a:effectLst/>
            </a:endParaRPr>
          </a:p>
          <a:p>
            <a:br>
              <a:rPr lang="vi-VN" dirty="0"/>
            </a:br>
            <a:endParaRPr lang="en-US" dirty="0"/>
          </a:p>
        </p:txBody>
      </p:sp>
      <p:sp>
        <p:nvSpPr>
          <p:cNvPr id="4" name="Slide Number Placeholder 3"/>
          <p:cNvSpPr>
            <a:spLocks noGrp="1"/>
          </p:cNvSpPr>
          <p:nvPr>
            <p:ph type="sldNum" sz="quarter" idx="5"/>
          </p:nvPr>
        </p:nvSpPr>
        <p:spPr/>
        <p:txBody>
          <a:bodyPr/>
          <a:lstStyle/>
          <a:p>
            <a:fld id="{624F5081-7A2D-46D2-B3BA-B1CF21483820}" type="slidenum">
              <a:rPr lang="en-US" smtClean="0"/>
              <a:t>13</a:t>
            </a:fld>
            <a:endParaRPr lang="en-US"/>
          </a:p>
        </p:txBody>
      </p:sp>
    </p:spTree>
    <p:extLst>
      <p:ext uri="{BB962C8B-B14F-4D97-AF65-F5344CB8AC3E}">
        <p14:creationId xmlns:p14="http://schemas.microsoft.com/office/powerpoint/2010/main" val="2028325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28600">
              <a:lnSpc>
                <a:spcPct val="90000"/>
              </a:lnSpc>
              <a:spcAft>
                <a:spcPts val="600"/>
              </a:spcAft>
              <a:buFont typeface="Arial" panose="020B0604020202020204" pitchFamily="34" charset="0"/>
              <a:buChar char="•"/>
            </a:pPr>
            <a:r>
              <a:rPr lang="en-US" sz="2400" b="1" dirty="0" err="1"/>
              <a:t>Bỏ</a:t>
            </a:r>
            <a:r>
              <a:rPr lang="en-US" sz="2400" b="1" dirty="0"/>
              <a:t> qua (Ignorance):</a:t>
            </a:r>
            <a:br>
              <a:rPr lang="en-US" sz="2400" dirty="0"/>
            </a:br>
            <a:r>
              <a:rPr lang="en-US" sz="2400" dirty="0" err="1"/>
              <a:t>Sử</a:t>
            </a:r>
            <a:r>
              <a:rPr lang="en-US" sz="2400" dirty="0"/>
              <a:t> </a:t>
            </a:r>
            <a:r>
              <a:rPr lang="en-US" sz="2400" dirty="0" err="1"/>
              <a:t>dụng</a:t>
            </a:r>
            <a:r>
              <a:rPr lang="en-US" sz="2400" dirty="0"/>
              <a:t> </a:t>
            </a:r>
            <a:r>
              <a:rPr lang="en-US" sz="2400" dirty="0" err="1"/>
              <a:t>khi</a:t>
            </a:r>
            <a:r>
              <a:rPr lang="en-US" sz="2400" dirty="0"/>
              <a:t> </a:t>
            </a:r>
            <a:r>
              <a:rPr lang="en-US" sz="2400" dirty="0" err="1"/>
              <a:t>không</a:t>
            </a:r>
            <a:r>
              <a:rPr lang="en-US" sz="2400" dirty="0"/>
              <a:t> </a:t>
            </a:r>
            <a:r>
              <a:rPr lang="en-US" sz="2400" dirty="0" err="1"/>
              <a:t>có</a:t>
            </a:r>
            <a:r>
              <a:rPr lang="en-US" sz="2400" dirty="0"/>
              <a:t> </a:t>
            </a:r>
            <a:r>
              <a:rPr lang="en-US" sz="2400" dirty="0" err="1"/>
              <a:t>thông</a:t>
            </a:r>
            <a:r>
              <a:rPr lang="en-US" sz="2400" dirty="0"/>
              <a:t> tin </a:t>
            </a:r>
            <a:r>
              <a:rPr lang="en-US" sz="2400" dirty="0" err="1"/>
              <a:t>gì</a:t>
            </a:r>
            <a:r>
              <a:rPr lang="en-US" sz="2400" dirty="0"/>
              <a:t> </a:t>
            </a:r>
            <a:r>
              <a:rPr lang="en-US" sz="2400" dirty="0" err="1"/>
              <a:t>về</a:t>
            </a:r>
            <a:r>
              <a:rPr lang="en-US" sz="2400" dirty="0"/>
              <a:t> </a:t>
            </a:r>
            <a:r>
              <a:rPr lang="en-US" sz="2400" dirty="0" err="1"/>
              <a:t>các</a:t>
            </a:r>
            <a:r>
              <a:rPr lang="en-US" sz="2400" dirty="0"/>
              <a:t> </a:t>
            </a:r>
            <a:r>
              <a:rPr lang="en-US" sz="2400" dirty="0" err="1"/>
              <a:t>thuộc</a:t>
            </a:r>
            <a:r>
              <a:rPr lang="en-US" sz="2400" dirty="0"/>
              <a:t> </a:t>
            </a:r>
            <a:r>
              <a:rPr lang="en-US" sz="2400" dirty="0" err="1"/>
              <a:t>tính</a:t>
            </a:r>
            <a:r>
              <a:rPr lang="en-US" sz="2400" dirty="0"/>
              <a:t>.</a:t>
            </a:r>
          </a:p>
          <a:p>
            <a:pPr marL="285750" indent="-228600">
              <a:lnSpc>
                <a:spcPct val="90000"/>
              </a:lnSpc>
              <a:spcAft>
                <a:spcPts val="600"/>
              </a:spcAft>
              <a:buFont typeface="Arial" panose="020B0604020202020204" pitchFamily="34" charset="0"/>
              <a:buChar char="•"/>
            </a:pPr>
            <a:r>
              <a:rPr lang="en-US" sz="2400" b="1" dirty="0" err="1"/>
              <a:t>Độc</a:t>
            </a:r>
            <a:r>
              <a:rPr lang="en-US" sz="2400" b="1" dirty="0"/>
              <a:t> </a:t>
            </a:r>
            <a:r>
              <a:rPr lang="en-US" sz="2400" b="1" dirty="0" err="1"/>
              <a:t>lập</a:t>
            </a:r>
            <a:r>
              <a:rPr lang="en-US" sz="2400" b="1" dirty="0"/>
              <a:t> (Independence):</a:t>
            </a:r>
            <a:br>
              <a:rPr lang="en-US" sz="2400" dirty="0"/>
            </a:br>
            <a:r>
              <a:rPr lang="en-US" sz="2400" dirty="0" err="1"/>
              <a:t>Các</a:t>
            </a:r>
            <a:r>
              <a:rPr lang="en-US" sz="2400" dirty="0"/>
              <a:t> </a:t>
            </a:r>
            <a:r>
              <a:rPr lang="en-US" sz="2400" dirty="0" err="1"/>
              <a:t>thuộc</a:t>
            </a:r>
            <a:r>
              <a:rPr lang="en-US" sz="2400" dirty="0"/>
              <a:t> </a:t>
            </a:r>
            <a:r>
              <a:rPr lang="en-US" sz="2400" dirty="0" err="1"/>
              <a:t>tính</a:t>
            </a:r>
            <a:r>
              <a:rPr lang="en-US" sz="2400" dirty="0"/>
              <a:t> </a:t>
            </a:r>
            <a:r>
              <a:rPr lang="en-US" sz="2400" dirty="0" err="1"/>
              <a:t>không</a:t>
            </a:r>
            <a:r>
              <a:rPr lang="en-US" sz="2400" dirty="0"/>
              <a:t> </a:t>
            </a:r>
            <a:r>
              <a:rPr lang="en-US" sz="2400" dirty="0" err="1"/>
              <a:t>ảnh</a:t>
            </a:r>
            <a:r>
              <a:rPr lang="en-US" sz="2400" dirty="0"/>
              <a:t> </a:t>
            </a:r>
            <a:r>
              <a:rPr lang="en-US" sz="2400" dirty="0" err="1"/>
              <a:t>hưởng</a:t>
            </a:r>
            <a:r>
              <a:rPr lang="en-US" sz="2400" dirty="0"/>
              <a:t> </a:t>
            </a:r>
            <a:r>
              <a:rPr lang="en-US" sz="2400" dirty="0" err="1"/>
              <a:t>nhau</a:t>
            </a:r>
            <a:r>
              <a:rPr lang="en-US" sz="2400" dirty="0"/>
              <a:t>.</a:t>
            </a:r>
            <a:br>
              <a:rPr lang="en-US" sz="2400" dirty="0"/>
            </a:br>
            <a:r>
              <a:rPr lang="en-US" sz="2400" i="1" dirty="0" err="1"/>
              <a:t>Ví</a:t>
            </a:r>
            <a:r>
              <a:rPr lang="en-US" sz="2400" i="1" dirty="0"/>
              <a:t> </a:t>
            </a:r>
            <a:r>
              <a:rPr lang="en-US" sz="2400" i="1" dirty="0" err="1"/>
              <a:t>dụ</a:t>
            </a:r>
            <a:r>
              <a:rPr lang="en-US" sz="2400" i="1" dirty="0"/>
              <a:t>:</a:t>
            </a:r>
            <a:r>
              <a:rPr lang="en-US" sz="2400" dirty="0"/>
              <a:t> </a:t>
            </a:r>
            <a:r>
              <a:rPr lang="en-US" sz="2400" dirty="0" err="1"/>
              <a:t>Chiều</a:t>
            </a:r>
            <a:r>
              <a:rPr lang="en-US" sz="2400" dirty="0"/>
              <a:t> </a:t>
            </a:r>
            <a:r>
              <a:rPr lang="en-US" sz="2400" dirty="0" err="1"/>
              <a:t>dài</a:t>
            </a:r>
            <a:r>
              <a:rPr lang="en-US" sz="2400" dirty="0"/>
              <a:t> </a:t>
            </a:r>
            <a:r>
              <a:rPr lang="en-US" sz="2400" dirty="0" err="1"/>
              <a:t>và</a:t>
            </a:r>
            <a:r>
              <a:rPr lang="en-US" sz="2400" dirty="0"/>
              <a:t> </a:t>
            </a:r>
            <a:r>
              <a:rPr lang="en-US" sz="2400" dirty="0" err="1"/>
              <a:t>chiều</a:t>
            </a:r>
            <a:r>
              <a:rPr lang="en-US" sz="2400" dirty="0"/>
              <a:t> </a:t>
            </a:r>
            <a:r>
              <a:rPr lang="en-US" sz="2400" dirty="0" err="1"/>
              <a:t>rộng</a:t>
            </a:r>
            <a:r>
              <a:rPr lang="en-US" sz="2400" dirty="0"/>
              <a:t> </a:t>
            </a:r>
            <a:r>
              <a:rPr lang="en-US" sz="2400" dirty="0" err="1"/>
              <a:t>của</a:t>
            </a:r>
            <a:r>
              <a:rPr lang="en-US" sz="2400" dirty="0"/>
              <a:t> </a:t>
            </a:r>
            <a:r>
              <a:rPr lang="en-US" sz="2400" dirty="0" err="1"/>
              <a:t>hình</a:t>
            </a:r>
            <a:r>
              <a:rPr lang="en-US" sz="2400" dirty="0"/>
              <a:t> </a:t>
            </a:r>
            <a:r>
              <a:rPr lang="en-US" sz="2400" dirty="0" err="1"/>
              <a:t>chữ</a:t>
            </a:r>
            <a:r>
              <a:rPr lang="en-US" sz="2400" dirty="0"/>
              <a:t> </a:t>
            </a:r>
            <a:r>
              <a:rPr lang="en-US" sz="2400" dirty="0" err="1"/>
              <a:t>nhật</a:t>
            </a:r>
            <a:r>
              <a:rPr lang="en-US" sz="2400" dirty="0"/>
              <a:t>.</a:t>
            </a:r>
          </a:p>
          <a:p>
            <a:pPr marL="285750" indent="-228600">
              <a:lnSpc>
                <a:spcPct val="90000"/>
              </a:lnSpc>
              <a:spcAft>
                <a:spcPts val="600"/>
              </a:spcAft>
              <a:buFont typeface="Arial" panose="020B0604020202020204" pitchFamily="34" charset="0"/>
              <a:buChar char="•"/>
            </a:pPr>
            <a:r>
              <a:rPr lang="en-US" sz="2400" b="1" dirty="0" err="1"/>
              <a:t>Tương</a:t>
            </a:r>
            <a:r>
              <a:rPr lang="en-US" sz="2400" b="1" dirty="0"/>
              <a:t> </a:t>
            </a:r>
            <a:r>
              <a:rPr lang="en-US" sz="2400" b="1" dirty="0" err="1"/>
              <a:t>quan</a:t>
            </a:r>
            <a:r>
              <a:rPr lang="en-US" sz="2400" b="1" dirty="0"/>
              <a:t> </a:t>
            </a:r>
            <a:r>
              <a:rPr lang="en-US" sz="2400" b="1" dirty="0" err="1"/>
              <a:t>thuận</a:t>
            </a:r>
            <a:r>
              <a:rPr lang="en-US" sz="2400" b="1" dirty="0"/>
              <a:t> (Positive Correlation):</a:t>
            </a:r>
            <a:br>
              <a:rPr lang="en-US" sz="2400" dirty="0"/>
            </a:br>
            <a:r>
              <a:rPr lang="en-US" sz="2400" dirty="0" err="1"/>
              <a:t>Giá</a:t>
            </a:r>
            <a:r>
              <a:rPr lang="en-US" sz="2400" dirty="0"/>
              <a:t> </a:t>
            </a:r>
            <a:r>
              <a:rPr lang="en-US" sz="2400" dirty="0" err="1"/>
              <a:t>trị</a:t>
            </a:r>
            <a:r>
              <a:rPr lang="en-US" sz="2400" dirty="0"/>
              <a:t> </a:t>
            </a:r>
            <a:r>
              <a:rPr lang="en-US" sz="2400" dirty="0" err="1"/>
              <a:t>thuộc</a:t>
            </a:r>
            <a:r>
              <a:rPr lang="en-US" sz="2400" dirty="0"/>
              <a:t> </a:t>
            </a:r>
            <a:r>
              <a:rPr lang="en-US" sz="2400" dirty="0" err="1"/>
              <a:t>tính</a:t>
            </a:r>
            <a:r>
              <a:rPr lang="en-US" sz="2400" dirty="0"/>
              <a:t> A </a:t>
            </a:r>
            <a:r>
              <a:rPr lang="en-US" sz="2400" dirty="0" err="1"/>
              <a:t>tăng</a:t>
            </a:r>
            <a:r>
              <a:rPr lang="en-US" sz="2400" dirty="0"/>
              <a:t> → </a:t>
            </a:r>
            <a:r>
              <a:rPr lang="en-US" sz="2400" dirty="0" err="1"/>
              <a:t>Giá</a:t>
            </a:r>
            <a:r>
              <a:rPr lang="en-US" sz="2400" dirty="0"/>
              <a:t> </a:t>
            </a:r>
            <a:r>
              <a:rPr lang="en-US" sz="2400" dirty="0" err="1"/>
              <a:t>trị</a:t>
            </a:r>
            <a:r>
              <a:rPr lang="en-US" sz="2400" dirty="0"/>
              <a:t> </a:t>
            </a:r>
            <a:r>
              <a:rPr lang="en-US" sz="2400" dirty="0" err="1"/>
              <a:t>thuộc</a:t>
            </a:r>
            <a:r>
              <a:rPr lang="en-US" sz="2400" dirty="0"/>
              <a:t> </a:t>
            </a:r>
            <a:r>
              <a:rPr lang="en-US" sz="2400" dirty="0" err="1"/>
              <a:t>tính</a:t>
            </a:r>
            <a:r>
              <a:rPr lang="en-US" sz="2400" dirty="0"/>
              <a:t> B </a:t>
            </a:r>
            <a:r>
              <a:rPr lang="en-US" sz="2400" dirty="0" err="1"/>
              <a:t>cũng</a:t>
            </a:r>
            <a:r>
              <a:rPr lang="en-US" sz="2400" dirty="0"/>
              <a:t> </a:t>
            </a:r>
            <a:r>
              <a:rPr lang="en-US" sz="2400" dirty="0" err="1"/>
              <a:t>tăng</a:t>
            </a:r>
            <a:r>
              <a:rPr lang="en-US" sz="2400" dirty="0"/>
              <a:t>.</a:t>
            </a:r>
            <a:br>
              <a:rPr lang="en-US" sz="2400" dirty="0"/>
            </a:br>
            <a:r>
              <a:rPr lang="en-US" sz="2400" i="1" dirty="0" err="1"/>
              <a:t>Ví</a:t>
            </a:r>
            <a:r>
              <a:rPr lang="en-US" sz="2400" i="1" dirty="0"/>
              <a:t> </a:t>
            </a:r>
            <a:r>
              <a:rPr lang="en-US" sz="2400" i="1" dirty="0" err="1"/>
              <a:t>dụ</a:t>
            </a:r>
            <a:r>
              <a:rPr lang="en-US" sz="2400" i="1" dirty="0"/>
              <a:t>:</a:t>
            </a:r>
            <a:r>
              <a:rPr lang="en-US" sz="2400" dirty="0"/>
              <a:t> </a:t>
            </a:r>
            <a:r>
              <a:rPr lang="en-US" sz="2400" dirty="0" err="1"/>
              <a:t>Trọng</a:t>
            </a:r>
            <a:r>
              <a:rPr lang="en-US" sz="2400" dirty="0"/>
              <a:t> </a:t>
            </a:r>
            <a:r>
              <a:rPr lang="en-US" sz="2400" dirty="0" err="1"/>
              <a:t>lượng</a:t>
            </a:r>
            <a:r>
              <a:rPr lang="en-US" sz="2400" dirty="0"/>
              <a:t> </a:t>
            </a:r>
            <a:r>
              <a:rPr lang="en-US" sz="2400" dirty="0" err="1"/>
              <a:t>tăng</a:t>
            </a:r>
            <a:r>
              <a:rPr lang="en-US" sz="2400" dirty="0"/>
              <a:t> → </a:t>
            </a:r>
            <a:r>
              <a:rPr lang="en-US" sz="2400" dirty="0" err="1"/>
              <a:t>Kích</a:t>
            </a:r>
            <a:r>
              <a:rPr lang="en-US" sz="2400" dirty="0"/>
              <a:t> </a:t>
            </a:r>
            <a:r>
              <a:rPr lang="en-US" sz="2400" dirty="0" err="1"/>
              <a:t>thước</a:t>
            </a:r>
            <a:r>
              <a:rPr lang="en-US" sz="2400" dirty="0"/>
              <a:t> </a:t>
            </a:r>
            <a:r>
              <a:rPr lang="en-US" sz="2400" dirty="0" err="1"/>
              <a:t>tăng</a:t>
            </a:r>
            <a:r>
              <a:rPr lang="en-US" sz="2400" dirty="0"/>
              <a:t>.</a:t>
            </a:r>
          </a:p>
          <a:p>
            <a:pPr marL="285750" indent="-228600">
              <a:lnSpc>
                <a:spcPct val="90000"/>
              </a:lnSpc>
              <a:spcAft>
                <a:spcPts val="600"/>
              </a:spcAft>
              <a:buFont typeface="Arial" panose="020B0604020202020204" pitchFamily="34" charset="0"/>
              <a:buChar char="•"/>
            </a:pPr>
            <a:r>
              <a:rPr lang="en-US" sz="2400" b="1" dirty="0" err="1"/>
              <a:t>Loại</a:t>
            </a:r>
            <a:r>
              <a:rPr lang="en-US" sz="2400" b="1" dirty="0"/>
              <a:t> </a:t>
            </a:r>
            <a:r>
              <a:rPr lang="en-US" sz="2400" b="1" dirty="0" err="1"/>
              <a:t>trừ</a:t>
            </a:r>
            <a:r>
              <a:rPr lang="en-US" sz="2400" b="1" dirty="0"/>
              <a:t> </a:t>
            </a:r>
            <a:r>
              <a:rPr lang="en-US" sz="2400" b="1" dirty="0" err="1"/>
              <a:t>nhau</a:t>
            </a:r>
            <a:r>
              <a:rPr lang="en-US" sz="2400" b="1" dirty="0"/>
              <a:t> (Mutual Exclusion):</a:t>
            </a:r>
            <a:br>
              <a:rPr lang="en-US" sz="2400" dirty="0"/>
            </a:br>
            <a:r>
              <a:rPr lang="en-US" sz="2400" dirty="0" err="1"/>
              <a:t>Một</a:t>
            </a:r>
            <a:r>
              <a:rPr lang="en-US" sz="2400" dirty="0"/>
              <a:t> </a:t>
            </a:r>
            <a:r>
              <a:rPr lang="en-US" sz="2400" dirty="0" err="1"/>
              <a:t>thuộc</a:t>
            </a:r>
            <a:r>
              <a:rPr lang="en-US" sz="2400" dirty="0"/>
              <a:t> </a:t>
            </a:r>
            <a:r>
              <a:rPr lang="en-US" sz="2400" dirty="0" err="1"/>
              <a:t>tính</a:t>
            </a:r>
            <a:r>
              <a:rPr lang="en-US" sz="2400" dirty="0"/>
              <a:t> </a:t>
            </a:r>
            <a:r>
              <a:rPr lang="en-US" sz="2400" dirty="0" err="1"/>
              <a:t>xảy</a:t>
            </a:r>
            <a:r>
              <a:rPr lang="en-US" sz="2400" dirty="0"/>
              <a:t> ra → </a:t>
            </a:r>
            <a:r>
              <a:rPr lang="en-US" sz="2400" dirty="0" err="1"/>
              <a:t>Thuộc</a:t>
            </a:r>
            <a:r>
              <a:rPr lang="en-US" sz="2400" dirty="0"/>
              <a:t> </a:t>
            </a:r>
            <a:r>
              <a:rPr lang="en-US" sz="2400" dirty="0" err="1"/>
              <a:t>tính</a:t>
            </a:r>
            <a:r>
              <a:rPr lang="en-US" sz="2400" dirty="0"/>
              <a:t> </a:t>
            </a:r>
            <a:r>
              <a:rPr lang="en-US" sz="2400" dirty="0" err="1"/>
              <a:t>khác</a:t>
            </a:r>
            <a:r>
              <a:rPr lang="en-US" sz="2400" dirty="0"/>
              <a:t> </a:t>
            </a:r>
            <a:r>
              <a:rPr lang="en-US" sz="2400" dirty="0" err="1"/>
              <a:t>không</a:t>
            </a:r>
            <a:r>
              <a:rPr lang="en-US" sz="2400" dirty="0"/>
              <a:t> </a:t>
            </a:r>
            <a:r>
              <a:rPr lang="en-US" sz="2400" dirty="0" err="1"/>
              <a:t>thể</a:t>
            </a:r>
            <a:r>
              <a:rPr lang="en-US" sz="2400" dirty="0"/>
              <a:t> </a:t>
            </a:r>
            <a:r>
              <a:rPr lang="en-US" sz="2400" dirty="0" err="1"/>
              <a:t>xảy</a:t>
            </a:r>
            <a:r>
              <a:rPr lang="en-US" sz="2400" dirty="0"/>
              <a:t> ra.</a:t>
            </a:r>
          </a:p>
          <a:p>
            <a:pPr marL="285750" indent="-228600">
              <a:lnSpc>
                <a:spcPct val="90000"/>
              </a:lnSpc>
              <a:spcAft>
                <a:spcPts val="600"/>
              </a:spcAft>
              <a:buFont typeface="Arial" panose="020B0604020202020204" pitchFamily="34" charset="0"/>
              <a:buChar char="•"/>
            </a:pPr>
            <a:r>
              <a:rPr lang="en-US" sz="2400" b="1" dirty="0" err="1"/>
              <a:t>Xử</a:t>
            </a:r>
            <a:r>
              <a:rPr lang="en-US" sz="2400" b="1" dirty="0"/>
              <a:t> </a:t>
            </a:r>
            <a:r>
              <a:rPr lang="en-US" sz="2400" b="1" dirty="0" err="1"/>
              <a:t>lý</a:t>
            </a:r>
            <a:r>
              <a:rPr lang="en-US" sz="2400" b="1" dirty="0"/>
              <a:t> </a:t>
            </a:r>
            <a:r>
              <a:rPr lang="en-US" sz="2400" b="1" dirty="0" err="1"/>
              <a:t>nhiều</a:t>
            </a:r>
            <a:r>
              <a:rPr lang="en-US" sz="2400" b="1" dirty="0"/>
              <a:t> </a:t>
            </a:r>
            <a:r>
              <a:rPr lang="en-US" sz="2400" b="1" dirty="0" err="1"/>
              <a:t>khoảng</a:t>
            </a:r>
            <a:r>
              <a:rPr lang="en-US" sz="2400" b="1" dirty="0"/>
              <a:t> </a:t>
            </a:r>
            <a:r>
              <a:rPr lang="en-US" sz="2400" b="1" dirty="0" err="1"/>
              <a:t>giá</a:t>
            </a:r>
            <a:r>
              <a:rPr lang="en-US" sz="2400" b="1" dirty="0"/>
              <a:t> </a:t>
            </a:r>
            <a:r>
              <a:rPr lang="en-US" sz="2400" b="1" dirty="0" err="1"/>
              <a:t>trị</a:t>
            </a:r>
            <a:r>
              <a:rPr lang="en-US" sz="2400" b="1" dirty="0"/>
              <a:t>:</a:t>
            </a:r>
            <a:br>
              <a:rPr lang="en-US" sz="2400" dirty="0"/>
            </a:br>
            <a:r>
              <a:rPr lang="en-US" sz="2400" dirty="0" err="1"/>
              <a:t>Ghép</a:t>
            </a:r>
            <a:r>
              <a:rPr lang="en-US" sz="2400" dirty="0"/>
              <a:t> </a:t>
            </a:r>
            <a:r>
              <a:rPr lang="en-US" sz="2400" dirty="0" err="1"/>
              <a:t>theo</a:t>
            </a:r>
            <a:r>
              <a:rPr lang="en-US" sz="2400" dirty="0"/>
              <a:t> </a:t>
            </a:r>
            <a:r>
              <a:rPr lang="en-US" sz="2400" dirty="0" err="1"/>
              <a:t>thứ</a:t>
            </a:r>
            <a:r>
              <a:rPr lang="en-US" sz="2400" dirty="0"/>
              <a:t> </a:t>
            </a:r>
            <a:r>
              <a:rPr lang="en-US" sz="2400" dirty="0" err="1"/>
              <a:t>tự</a:t>
            </a:r>
            <a:r>
              <a:rPr lang="en-US" sz="2400" dirty="0"/>
              <a:t> </a:t>
            </a:r>
            <a:r>
              <a:rPr lang="en-US" sz="2400" dirty="0" err="1"/>
              <a:t>từ</a:t>
            </a:r>
            <a:r>
              <a:rPr lang="en-US" sz="2400" dirty="0"/>
              <a:t> </a:t>
            </a:r>
            <a:r>
              <a:rPr lang="en-US" sz="2400" dirty="0" err="1"/>
              <a:t>trái</a:t>
            </a:r>
            <a:r>
              <a:rPr lang="en-US" sz="2400" dirty="0"/>
              <a:t> sang </a:t>
            </a:r>
            <a:r>
              <a:rPr lang="en-US" sz="2400" dirty="0" err="1"/>
              <a:t>phải</a:t>
            </a:r>
            <a:r>
              <a:rPr lang="en-US" sz="2400" dirty="0"/>
              <a:t>:</a:t>
            </a:r>
          </a:p>
          <a:p>
            <a:pPr marL="742950" lvl="1" indent="-228600">
              <a:lnSpc>
                <a:spcPct val="90000"/>
              </a:lnSpc>
              <a:spcAft>
                <a:spcPts val="600"/>
              </a:spcAft>
              <a:buFont typeface="Arial" panose="020B0604020202020204" pitchFamily="34" charset="0"/>
              <a:buChar char="•"/>
            </a:pPr>
            <a:r>
              <a:rPr lang="en-US" sz="2400" dirty="0"/>
              <a:t>A,B,C=(A+B)+C</a:t>
            </a:r>
          </a:p>
          <a:p>
            <a:pPr marL="742950" lvl="1" indent="-228600">
              <a:lnSpc>
                <a:spcPct val="90000"/>
              </a:lnSpc>
              <a:spcAft>
                <a:spcPts val="600"/>
              </a:spcAft>
              <a:buFont typeface="Arial" panose="020B0604020202020204" pitchFamily="34" charset="0"/>
              <a:buChar char="•"/>
            </a:pPr>
            <a:r>
              <a:rPr lang="en-US" sz="2400" i="1" dirty="0"/>
              <a:t>A</a:t>
            </a:r>
            <a:r>
              <a:rPr lang="en-US" sz="2400" dirty="0"/>
              <a:t>,</a:t>
            </a:r>
            <a:r>
              <a:rPr lang="en-US" sz="2400" i="1" dirty="0"/>
              <a:t>B</a:t>
            </a:r>
            <a:r>
              <a:rPr lang="en-US" sz="2400" dirty="0"/>
              <a:t>,</a:t>
            </a:r>
            <a:r>
              <a:rPr lang="en-US" sz="2400" i="1" dirty="0"/>
              <a:t>C</a:t>
            </a:r>
            <a:r>
              <a:rPr lang="en-US" sz="2400" dirty="0"/>
              <a:t>=(</a:t>
            </a:r>
            <a:r>
              <a:rPr lang="en-US" sz="2400" i="1" dirty="0"/>
              <a:t>A</a:t>
            </a:r>
            <a:r>
              <a:rPr lang="en-US" sz="2400" dirty="0"/>
              <a:t>+</a:t>
            </a:r>
            <a:r>
              <a:rPr lang="en-US" sz="2400" i="1" dirty="0"/>
              <a:t>B</a:t>
            </a:r>
            <a:r>
              <a:rPr lang="en-US" sz="2400" dirty="0"/>
              <a:t>)+</a:t>
            </a:r>
            <a:r>
              <a:rPr lang="en-US" sz="2400" i="1" dirty="0"/>
              <a:t>C</a:t>
            </a:r>
            <a:endParaRPr lang="en-US" sz="2400" dirty="0"/>
          </a:p>
        </p:txBody>
      </p:sp>
      <p:sp>
        <p:nvSpPr>
          <p:cNvPr id="4" name="Slide Number Placeholder 3"/>
          <p:cNvSpPr>
            <a:spLocks noGrp="1"/>
          </p:cNvSpPr>
          <p:nvPr>
            <p:ph type="sldNum" sz="quarter" idx="5"/>
          </p:nvPr>
        </p:nvSpPr>
        <p:spPr/>
        <p:txBody>
          <a:bodyPr/>
          <a:lstStyle/>
          <a:p>
            <a:fld id="{624F5081-7A2D-46D2-B3BA-B1CF21483820}" type="slidenum">
              <a:rPr lang="en-US" smtClean="0"/>
              <a:t>15</a:t>
            </a:fld>
            <a:endParaRPr lang="en-US"/>
          </a:p>
        </p:txBody>
      </p:sp>
    </p:spTree>
    <p:extLst>
      <p:ext uri="{BB962C8B-B14F-4D97-AF65-F5344CB8AC3E}">
        <p14:creationId xmlns:p14="http://schemas.microsoft.com/office/powerpoint/2010/main" val="2301417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BD6DE-2544-4E29-9C34-86A1FDBEB4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3F44C7-7805-4C80-B368-DEF26C9B13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23B527-4AEC-4020-B8EF-EFA00A20805C}"/>
              </a:ext>
            </a:extLst>
          </p:cNvPr>
          <p:cNvSpPr>
            <a:spLocks noGrp="1"/>
          </p:cNvSpPr>
          <p:nvPr>
            <p:ph type="dt" sz="half" idx="10"/>
          </p:nvPr>
        </p:nvSpPr>
        <p:spPr/>
        <p:txBody>
          <a:bodyPr/>
          <a:lstStyle/>
          <a:p>
            <a:fld id="{1C426F9D-A526-4451-B664-8099D3697E06}" type="datetimeFigureOut">
              <a:rPr lang="en-US" smtClean="0"/>
              <a:t>12/12/2024</a:t>
            </a:fld>
            <a:endParaRPr lang="en-US"/>
          </a:p>
        </p:txBody>
      </p:sp>
      <p:sp>
        <p:nvSpPr>
          <p:cNvPr id="5" name="Footer Placeholder 4">
            <a:extLst>
              <a:ext uri="{FF2B5EF4-FFF2-40B4-BE49-F238E27FC236}">
                <a16:creationId xmlns:a16="http://schemas.microsoft.com/office/drawing/2014/main" id="{8AA72B2D-DD4C-4C5D-B295-E95C998C1A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28F4F6-7BF1-464D-A8C1-B3264030FEDA}"/>
              </a:ext>
            </a:extLst>
          </p:cNvPr>
          <p:cNvSpPr>
            <a:spLocks noGrp="1"/>
          </p:cNvSpPr>
          <p:nvPr>
            <p:ph type="sldNum" sz="quarter" idx="12"/>
          </p:nvPr>
        </p:nvSpPr>
        <p:spPr/>
        <p:txBody>
          <a:bodyPr/>
          <a:lstStyle/>
          <a:p>
            <a:fld id="{988BD4EF-8107-479E-B31F-E8BD0BE1F7FF}" type="slidenum">
              <a:rPr lang="en-US" smtClean="0"/>
              <a:t>‹#›</a:t>
            </a:fld>
            <a:endParaRPr lang="en-US"/>
          </a:p>
        </p:txBody>
      </p:sp>
    </p:spTree>
    <p:extLst>
      <p:ext uri="{BB962C8B-B14F-4D97-AF65-F5344CB8AC3E}">
        <p14:creationId xmlns:p14="http://schemas.microsoft.com/office/powerpoint/2010/main" val="3444567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27063-BE03-4C7B-B8DC-C8EC85894C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02B01B-A123-4FF7-85BB-5E448F9888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0E6A1A-73D7-48E5-A102-CF2586A94056}"/>
              </a:ext>
            </a:extLst>
          </p:cNvPr>
          <p:cNvSpPr>
            <a:spLocks noGrp="1"/>
          </p:cNvSpPr>
          <p:nvPr>
            <p:ph type="dt" sz="half" idx="10"/>
          </p:nvPr>
        </p:nvSpPr>
        <p:spPr/>
        <p:txBody>
          <a:bodyPr/>
          <a:lstStyle/>
          <a:p>
            <a:fld id="{1C426F9D-A526-4451-B664-8099D3697E06}" type="datetimeFigureOut">
              <a:rPr lang="en-US" smtClean="0"/>
              <a:t>12/12/2024</a:t>
            </a:fld>
            <a:endParaRPr lang="en-US"/>
          </a:p>
        </p:txBody>
      </p:sp>
      <p:sp>
        <p:nvSpPr>
          <p:cNvPr id="5" name="Footer Placeholder 4">
            <a:extLst>
              <a:ext uri="{FF2B5EF4-FFF2-40B4-BE49-F238E27FC236}">
                <a16:creationId xmlns:a16="http://schemas.microsoft.com/office/drawing/2014/main" id="{087B6D29-8564-4229-80D4-EEFC34BECD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D04B95-24B0-40E8-8985-CFEFF3CA1476}"/>
              </a:ext>
            </a:extLst>
          </p:cNvPr>
          <p:cNvSpPr>
            <a:spLocks noGrp="1"/>
          </p:cNvSpPr>
          <p:nvPr>
            <p:ph type="sldNum" sz="quarter" idx="12"/>
          </p:nvPr>
        </p:nvSpPr>
        <p:spPr/>
        <p:txBody>
          <a:bodyPr/>
          <a:lstStyle/>
          <a:p>
            <a:fld id="{988BD4EF-8107-479E-B31F-E8BD0BE1F7FF}" type="slidenum">
              <a:rPr lang="en-US" smtClean="0"/>
              <a:t>‹#›</a:t>
            </a:fld>
            <a:endParaRPr lang="en-US"/>
          </a:p>
        </p:txBody>
      </p:sp>
    </p:spTree>
    <p:extLst>
      <p:ext uri="{BB962C8B-B14F-4D97-AF65-F5344CB8AC3E}">
        <p14:creationId xmlns:p14="http://schemas.microsoft.com/office/powerpoint/2010/main" val="975983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841419-487B-4F0C-A475-F2BD72F51E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7147E9-7C52-4052-A62F-98C94FC3E9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681309-DD40-4AE9-BD5D-61795FEFA8FE}"/>
              </a:ext>
            </a:extLst>
          </p:cNvPr>
          <p:cNvSpPr>
            <a:spLocks noGrp="1"/>
          </p:cNvSpPr>
          <p:nvPr>
            <p:ph type="dt" sz="half" idx="10"/>
          </p:nvPr>
        </p:nvSpPr>
        <p:spPr/>
        <p:txBody>
          <a:bodyPr/>
          <a:lstStyle/>
          <a:p>
            <a:fld id="{1C426F9D-A526-4451-B664-8099D3697E06}" type="datetimeFigureOut">
              <a:rPr lang="en-US" smtClean="0"/>
              <a:t>12/12/2024</a:t>
            </a:fld>
            <a:endParaRPr lang="en-US"/>
          </a:p>
        </p:txBody>
      </p:sp>
      <p:sp>
        <p:nvSpPr>
          <p:cNvPr id="5" name="Footer Placeholder 4">
            <a:extLst>
              <a:ext uri="{FF2B5EF4-FFF2-40B4-BE49-F238E27FC236}">
                <a16:creationId xmlns:a16="http://schemas.microsoft.com/office/drawing/2014/main" id="{3C71A768-C13A-4168-AC01-DA1B9703E3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1334B-A4BE-4BB8-A8D7-971C93452E1E}"/>
              </a:ext>
            </a:extLst>
          </p:cNvPr>
          <p:cNvSpPr>
            <a:spLocks noGrp="1"/>
          </p:cNvSpPr>
          <p:nvPr>
            <p:ph type="sldNum" sz="quarter" idx="12"/>
          </p:nvPr>
        </p:nvSpPr>
        <p:spPr/>
        <p:txBody>
          <a:bodyPr/>
          <a:lstStyle/>
          <a:p>
            <a:fld id="{988BD4EF-8107-479E-B31F-E8BD0BE1F7FF}" type="slidenum">
              <a:rPr lang="en-US" smtClean="0"/>
              <a:t>‹#›</a:t>
            </a:fld>
            <a:endParaRPr lang="en-US"/>
          </a:p>
        </p:txBody>
      </p:sp>
    </p:spTree>
    <p:extLst>
      <p:ext uri="{BB962C8B-B14F-4D97-AF65-F5344CB8AC3E}">
        <p14:creationId xmlns:p14="http://schemas.microsoft.com/office/powerpoint/2010/main" val="2333483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캡션 있는 콘텐츠">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C984BCAE-4751-4016-9AB6-7BECCAEB5EE6}"/>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28016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622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872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3346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747C4C6-F743-4638-89B5-60146629A59E}"/>
              </a:ext>
            </a:extLst>
          </p:cNvPr>
          <p:cNvGrpSpPr/>
          <p:nvPr userDrawn="1"/>
        </p:nvGrpSpPr>
        <p:grpSpPr>
          <a:xfrm flipH="1">
            <a:off x="2657472" y="1971671"/>
            <a:ext cx="1343029" cy="1343029"/>
            <a:chOff x="2190747" y="1657346"/>
            <a:chExt cx="1343029" cy="1343029"/>
          </a:xfrm>
        </p:grpSpPr>
        <p:sp>
          <p:nvSpPr>
            <p:cNvPr id="2" name="Arc 1">
              <a:extLst>
                <a:ext uri="{FF2B5EF4-FFF2-40B4-BE49-F238E27FC236}">
                  <a16:creationId xmlns:a16="http://schemas.microsoft.com/office/drawing/2014/main" id="{B7C2B258-141E-4BC9-85CA-9FDBB30C46BF}"/>
                </a:ext>
              </a:extLst>
            </p:cNvPr>
            <p:cNvSpPr/>
            <p:nvPr userDrawn="1"/>
          </p:nvSpPr>
          <p:spPr>
            <a:xfrm>
              <a:off x="2705100" y="2190749"/>
              <a:ext cx="504825" cy="504825"/>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 name="Arc 3">
              <a:extLst>
                <a:ext uri="{FF2B5EF4-FFF2-40B4-BE49-F238E27FC236}">
                  <a16:creationId xmlns:a16="http://schemas.microsoft.com/office/drawing/2014/main" id="{10A7735F-90FC-4DD6-9A30-EA9FF118174A}"/>
                </a:ext>
              </a:extLst>
            </p:cNvPr>
            <p:cNvSpPr/>
            <p:nvPr userDrawn="1"/>
          </p:nvSpPr>
          <p:spPr>
            <a:xfrm>
              <a:off x="2481261" y="1947860"/>
              <a:ext cx="895351" cy="895351"/>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Arc 4">
              <a:extLst>
                <a:ext uri="{FF2B5EF4-FFF2-40B4-BE49-F238E27FC236}">
                  <a16:creationId xmlns:a16="http://schemas.microsoft.com/office/drawing/2014/main" id="{3B29125C-EA5F-47C9-9310-E31997A572C3}"/>
                </a:ext>
              </a:extLst>
            </p:cNvPr>
            <p:cNvSpPr/>
            <p:nvPr userDrawn="1"/>
          </p:nvSpPr>
          <p:spPr>
            <a:xfrm>
              <a:off x="2190747" y="1657346"/>
              <a:ext cx="1343029" cy="1343029"/>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27257776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0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6191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888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8D2A7-2E64-4582-A6E9-579EFE7865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74C12A-9AFF-4B14-9544-9BF8BFF02F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C9A8C3-38C9-4B7E-8D4D-B21EF5E66F0E}"/>
              </a:ext>
            </a:extLst>
          </p:cNvPr>
          <p:cNvSpPr>
            <a:spLocks noGrp="1"/>
          </p:cNvSpPr>
          <p:nvPr>
            <p:ph type="dt" sz="half" idx="10"/>
          </p:nvPr>
        </p:nvSpPr>
        <p:spPr/>
        <p:txBody>
          <a:bodyPr/>
          <a:lstStyle/>
          <a:p>
            <a:fld id="{1C426F9D-A526-4451-B664-8099D3697E06}" type="datetimeFigureOut">
              <a:rPr lang="en-US" smtClean="0"/>
              <a:t>12/12/2024</a:t>
            </a:fld>
            <a:endParaRPr lang="en-US"/>
          </a:p>
        </p:txBody>
      </p:sp>
      <p:sp>
        <p:nvSpPr>
          <p:cNvPr id="5" name="Footer Placeholder 4">
            <a:extLst>
              <a:ext uri="{FF2B5EF4-FFF2-40B4-BE49-F238E27FC236}">
                <a16:creationId xmlns:a16="http://schemas.microsoft.com/office/drawing/2014/main" id="{74D73DBF-946A-455A-A365-007517FCF5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F0CE67-5D16-4CE2-BC2F-5D3B0BD131FC}"/>
              </a:ext>
            </a:extLst>
          </p:cNvPr>
          <p:cNvSpPr>
            <a:spLocks noGrp="1"/>
          </p:cNvSpPr>
          <p:nvPr>
            <p:ph type="sldNum" sz="quarter" idx="12"/>
          </p:nvPr>
        </p:nvSpPr>
        <p:spPr/>
        <p:txBody>
          <a:bodyPr/>
          <a:lstStyle/>
          <a:p>
            <a:fld id="{988BD4EF-8107-479E-B31F-E8BD0BE1F7FF}" type="slidenum">
              <a:rPr lang="en-US" smtClean="0"/>
              <a:t>‹#›</a:t>
            </a:fld>
            <a:endParaRPr lang="en-US"/>
          </a:p>
        </p:txBody>
      </p:sp>
    </p:spTree>
    <p:extLst>
      <p:ext uri="{BB962C8B-B14F-4D97-AF65-F5344CB8AC3E}">
        <p14:creationId xmlns:p14="http://schemas.microsoft.com/office/powerpoint/2010/main" val="3131413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83764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8853358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8877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F074AD-5A0D-40B4-813D-34862D7DF200}"/>
              </a:ext>
            </a:extLst>
          </p:cNvPr>
          <p:cNvSpPr/>
          <p:nvPr userDrawn="1"/>
        </p:nvSpPr>
        <p:spPr>
          <a:xfrm>
            <a:off x="0" y="-1"/>
            <a:ext cx="12192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solidFill>
                <a:latin typeface="+mj-lt"/>
                <a:cs typeface="Arial" pitchFamily="34" charset="0"/>
              </a:defRPr>
            </a:lvl1pPr>
          </a:lstStyle>
          <a:p>
            <a:pPr lvl="0"/>
            <a:r>
              <a:rPr lang="en-US" altLang="ko-KR" dirty="0"/>
              <a:t>BASIC LAYOUT</a:t>
            </a:r>
          </a:p>
        </p:txBody>
      </p:sp>
      <p:sp>
        <p:nvSpPr>
          <p:cNvPr id="9" name="Rectangle 8">
            <a:extLst>
              <a:ext uri="{FF2B5EF4-FFF2-40B4-BE49-F238E27FC236}">
                <a16:creationId xmlns:a16="http://schemas.microsoft.com/office/drawing/2014/main" id="{136F6D66-F2F9-4BF4-99F9-B1BA1142497F}"/>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24870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AAB49C-82D6-462D-8630-09F94CD9C293}"/>
              </a:ext>
            </a:extLst>
          </p:cNvPr>
          <p:cNvSpPr/>
          <p:nvPr userDrawn="1"/>
        </p:nvSpPr>
        <p:spPr>
          <a:xfrm>
            <a:off x="0" y="-1"/>
            <a:ext cx="12192000" cy="6531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8D265AB-C1BD-4CEB-AE14-D0E6C976BF8A}"/>
              </a:ext>
            </a:extLst>
          </p:cNvPr>
          <p:cNvSpPr/>
          <p:nvPr userDrawn="1"/>
        </p:nvSpPr>
        <p:spPr>
          <a:xfrm>
            <a:off x="722811" y="291737"/>
            <a:ext cx="10519955" cy="7720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9">
            <a:extLst>
              <a:ext uri="{FF2B5EF4-FFF2-40B4-BE49-F238E27FC236}">
                <a16:creationId xmlns:a16="http://schemas.microsoft.com/office/drawing/2014/main" id="{373C4845-8216-4B2A-A66E-536E74678B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6" name="Rectangle 5">
            <a:extLst>
              <a:ext uri="{FF2B5EF4-FFF2-40B4-BE49-F238E27FC236}">
                <a16:creationId xmlns:a16="http://schemas.microsoft.com/office/drawing/2014/main" id="{CFF96AC6-9B82-47F8-82E6-EA6FB9EA9653}"/>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7151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0451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0235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44">
            <a:extLst>
              <a:ext uri="{FF2B5EF4-FFF2-40B4-BE49-F238E27FC236}">
                <a16:creationId xmlns:a16="http://schemas.microsoft.com/office/drawing/2014/main" id="{C07FBD2D-6A89-414D-85F9-7BB69D5020BD}"/>
              </a:ext>
            </a:extLst>
          </p:cNvPr>
          <p:cNvSpPr>
            <a:spLocks noChangeAspect="1"/>
          </p:cNvSpPr>
          <p:nvPr/>
        </p:nvSpPr>
        <p:spPr>
          <a:xfrm>
            <a:off x="8608025" y="14574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7" name="Freeform 44">
            <a:extLst>
              <a:ext uri="{FF2B5EF4-FFF2-40B4-BE49-F238E27FC236}">
                <a16:creationId xmlns:a16="http://schemas.microsoft.com/office/drawing/2014/main" id="{B11ECC53-3D93-4507-89DA-7C96C5F98371}"/>
              </a:ext>
            </a:extLst>
          </p:cNvPr>
          <p:cNvSpPr>
            <a:spLocks noChangeAspect="1"/>
          </p:cNvSpPr>
          <p:nvPr userDrawn="1"/>
        </p:nvSpPr>
        <p:spPr>
          <a:xfrm flipH="1">
            <a:off x="681574" y="239085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6" name="그림 개체 틀 2">
            <a:extLst>
              <a:ext uri="{FF2B5EF4-FFF2-40B4-BE49-F238E27FC236}">
                <a16:creationId xmlns:a16="http://schemas.microsoft.com/office/drawing/2014/main" id="{5B2F270D-6127-4230-AAA0-00D1740544F6}"/>
              </a:ext>
            </a:extLst>
          </p:cNvPr>
          <p:cNvSpPr>
            <a:spLocks noGrp="1"/>
          </p:cNvSpPr>
          <p:nvPr>
            <p:ph type="pic" sz="quarter" idx="59" hasCustomPrompt="1"/>
          </p:nvPr>
        </p:nvSpPr>
        <p:spPr>
          <a:xfrm>
            <a:off x="1811890" y="252965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1FCAD4D1-1D22-4C76-A670-F8AC37A106D2}"/>
              </a:ext>
            </a:extLst>
          </p:cNvPr>
          <p:cNvSpPr>
            <a:spLocks noGrp="1"/>
          </p:cNvSpPr>
          <p:nvPr>
            <p:ph type="pic" sz="quarter" idx="60" hasCustomPrompt="1"/>
          </p:nvPr>
        </p:nvSpPr>
        <p:spPr>
          <a:xfrm>
            <a:off x="9117565" y="15962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Freeform 44">
            <a:extLst>
              <a:ext uri="{FF2B5EF4-FFF2-40B4-BE49-F238E27FC236}">
                <a16:creationId xmlns:a16="http://schemas.microsoft.com/office/drawing/2014/main" id="{C3AF9648-F60B-452B-86AC-AB13E224D3FD}"/>
              </a:ext>
            </a:extLst>
          </p:cNvPr>
          <p:cNvSpPr>
            <a:spLocks noChangeAspect="1"/>
          </p:cNvSpPr>
          <p:nvPr userDrawn="1"/>
        </p:nvSpPr>
        <p:spPr>
          <a:xfrm>
            <a:off x="4705886" y="43149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0" name="그림 개체 틀 2">
            <a:extLst>
              <a:ext uri="{FF2B5EF4-FFF2-40B4-BE49-F238E27FC236}">
                <a16:creationId xmlns:a16="http://schemas.microsoft.com/office/drawing/2014/main" id="{ADE84C9C-AE4C-4919-85E3-27955132D9EC}"/>
              </a:ext>
            </a:extLst>
          </p:cNvPr>
          <p:cNvSpPr>
            <a:spLocks noGrp="1"/>
          </p:cNvSpPr>
          <p:nvPr>
            <p:ph type="pic" sz="quarter" idx="61" hasCustomPrompt="1"/>
          </p:nvPr>
        </p:nvSpPr>
        <p:spPr>
          <a:xfrm>
            <a:off x="5202790" y="44537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1728251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B178950-6460-489A-86E8-DA7944855983}"/>
              </a:ext>
            </a:extLst>
          </p:cNvPr>
          <p:cNvSpPr>
            <a:spLocks noGrp="1"/>
          </p:cNvSpPr>
          <p:nvPr>
            <p:ph type="pic" sz="quarter" idx="46" hasCustomPrompt="1"/>
          </p:nvPr>
        </p:nvSpPr>
        <p:spPr>
          <a:xfrm>
            <a:off x="1875633" y="1819076"/>
            <a:ext cx="9593277" cy="2645996"/>
          </a:xfrm>
          <a:custGeom>
            <a:avLst/>
            <a:gdLst>
              <a:gd name="connsiteX0" fmla="*/ 0 w 6913722"/>
              <a:gd name="connsiteY0" fmla="*/ 0 h 1800200"/>
              <a:gd name="connsiteX1" fmla="*/ 6913722 w 6913722"/>
              <a:gd name="connsiteY1" fmla="*/ 0 h 1800200"/>
              <a:gd name="connsiteX2" fmla="*/ 6913722 w 6913722"/>
              <a:gd name="connsiteY2" fmla="*/ 1800200 h 1800200"/>
              <a:gd name="connsiteX3" fmla="*/ 0 w 6913722"/>
              <a:gd name="connsiteY3" fmla="*/ 1800200 h 1800200"/>
              <a:gd name="connsiteX4" fmla="*/ 0 w 6913722"/>
              <a:gd name="connsiteY4" fmla="*/ 0 h 1800200"/>
              <a:gd name="connsiteX0" fmla="*/ 0 w 6913722"/>
              <a:gd name="connsiteY0" fmla="*/ 0 h 1800200"/>
              <a:gd name="connsiteX1" fmla="*/ 6913722 w 6913722"/>
              <a:gd name="connsiteY1" fmla="*/ 0 h 1800200"/>
              <a:gd name="connsiteX2" fmla="*/ 6913722 w 6913722"/>
              <a:gd name="connsiteY2" fmla="*/ 1800200 h 1800200"/>
              <a:gd name="connsiteX3" fmla="*/ 1103257 w 6913722"/>
              <a:gd name="connsiteY3" fmla="*/ 1791789 h 1800200"/>
              <a:gd name="connsiteX4" fmla="*/ 0 w 6913722"/>
              <a:gd name="connsiteY4" fmla="*/ 1800200 h 1800200"/>
              <a:gd name="connsiteX5" fmla="*/ 0 w 6913722"/>
              <a:gd name="connsiteY5"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103257 w 6913722"/>
              <a:gd name="connsiteY4" fmla="*/ 1791789 h 1800200"/>
              <a:gd name="connsiteX5" fmla="*/ 0 w 6913722"/>
              <a:gd name="connsiteY5" fmla="*/ 1800200 h 1800200"/>
              <a:gd name="connsiteX6" fmla="*/ 0 w 6913722"/>
              <a:gd name="connsiteY6"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287815 w 6913722"/>
              <a:gd name="connsiteY4" fmla="*/ 1791789 h 1800200"/>
              <a:gd name="connsiteX5" fmla="*/ 1103257 w 6913722"/>
              <a:gd name="connsiteY5" fmla="*/ 1791789 h 1800200"/>
              <a:gd name="connsiteX6" fmla="*/ 0 w 6913722"/>
              <a:gd name="connsiteY6" fmla="*/ 1800200 h 1800200"/>
              <a:gd name="connsiteX7" fmla="*/ 0 w 6913722"/>
              <a:gd name="connsiteY7" fmla="*/ 0 h 1800200"/>
              <a:gd name="connsiteX0" fmla="*/ 0 w 6913722"/>
              <a:gd name="connsiteY0" fmla="*/ 0 h 1951179"/>
              <a:gd name="connsiteX1" fmla="*/ 6913722 w 6913722"/>
              <a:gd name="connsiteY1" fmla="*/ 0 h 1951179"/>
              <a:gd name="connsiteX2" fmla="*/ 6913722 w 6913722"/>
              <a:gd name="connsiteY2" fmla="*/ 1800200 h 1951179"/>
              <a:gd name="connsiteX3" fmla="*/ 1489151 w 6913722"/>
              <a:gd name="connsiteY3" fmla="*/ 1800178 h 1951179"/>
              <a:gd name="connsiteX4" fmla="*/ 1296204 w 6913722"/>
              <a:gd name="connsiteY4" fmla="*/ 1951179 h 1951179"/>
              <a:gd name="connsiteX5" fmla="*/ 1103257 w 6913722"/>
              <a:gd name="connsiteY5" fmla="*/ 1791789 h 1951179"/>
              <a:gd name="connsiteX6" fmla="*/ 0 w 6913722"/>
              <a:gd name="connsiteY6" fmla="*/ 1800200 h 1951179"/>
              <a:gd name="connsiteX7" fmla="*/ 0 w 6913722"/>
              <a:gd name="connsiteY7" fmla="*/ 0 h 1951179"/>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303214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289193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3722" h="2002718">
                <a:moveTo>
                  <a:pt x="0" y="0"/>
                </a:moveTo>
                <a:lnTo>
                  <a:pt x="6913722" y="0"/>
                </a:lnTo>
                <a:lnTo>
                  <a:pt x="6913722" y="1800200"/>
                </a:lnTo>
                <a:lnTo>
                  <a:pt x="1489151" y="1800178"/>
                </a:lnTo>
                <a:lnTo>
                  <a:pt x="1289193" y="2002718"/>
                </a:lnTo>
                <a:lnTo>
                  <a:pt x="1103257" y="1791789"/>
                </a:lnTo>
                <a:lnTo>
                  <a:pt x="0" y="18002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200" dirty="0">
                <a:solidFill>
                  <a:schemeClr val="tx1">
                    <a:lumMod val="75000"/>
                    <a:lumOff val="25000"/>
                  </a:schemeClr>
                </a:solidFill>
              </a:defRPr>
            </a:lvl1pPr>
          </a:lstStyle>
          <a:p>
            <a:pPr marL="0" marR="0" lvl="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And Send To Back</a:t>
            </a:r>
            <a:endParaRPr lang="ko-KR" altLang="en-US" dirty="0"/>
          </a:p>
        </p:txBody>
      </p:sp>
      <p:sp>
        <p:nvSpPr>
          <p:cNvPr id="3" name="Rectangle 2">
            <a:extLst>
              <a:ext uri="{FF2B5EF4-FFF2-40B4-BE49-F238E27FC236}">
                <a16:creationId xmlns:a16="http://schemas.microsoft.com/office/drawing/2014/main" id="{D50AE06E-08A3-48B7-8322-CE3798623A8B}"/>
              </a:ext>
            </a:extLst>
          </p:cNvPr>
          <p:cNvSpPr/>
          <p:nvPr userDrawn="1"/>
        </p:nvSpPr>
        <p:spPr>
          <a:xfrm>
            <a:off x="-1" y="1819076"/>
            <a:ext cx="1875635" cy="23899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4" name="그림 개체 틀 2">
            <a:extLst>
              <a:ext uri="{FF2B5EF4-FFF2-40B4-BE49-F238E27FC236}">
                <a16:creationId xmlns:a16="http://schemas.microsoft.com/office/drawing/2014/main" id="{A708D5EC-6A83-4792-81FB-2ECCB0ABE2A2}"/>
              </a:ext>
            </a:extLst>
          </p:cNvPr>
          <p:cNvSpPr>
            <a:spLocks noGrp="1"/>
          </p:cNvSpPr>
          <p:nvPr>
            <p:ph type="pic" sz="quarter" idx="58" hasCustomPrompt="1"/>
          </p:nvPr>
        </p:nvSpPr>
        <p:spPr>
          <a:xfrm>
            <a:off x="9615413"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DD53BE75-DFE8-4D1E-89D4-0824C71EED78}"/>
              </a:ext>
            </a:extLst>
          </p:cNvPr>
          <p:cNvSpPr>
            <a:spLocks noGrp="1"/>
          </p:cNvSpPr>
          <p:nvPr>
            <p:ph type="pic" sz="quarter" idx="59" hasCustomPrompt="1"/>
          </p:nvPr>
        </p:nvSpPr>
        <p:spPr>
          <a:xfrm>
            <a:off x="7570712"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93642239-33D4-4D2F-AC90-7781FC846D6F}"/>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5477024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723FA40-FCE6-4B16-AF36-281B510020EB}"/>
              </a:ext>
            </a:extLst>
          </p:cNvPr>
          <p:cNvSpPr>
            <a:spLocks noGrp="1"/>
          </p:cNvSpPr>
          <p:nvPr>
            <p:ph type="pic" sz="quarter" idx="42" hasCustomPrompt="1"/>
          </p:nvPr>
        </p:nvSpPr>
        <p:spPr>
          <a:xfrm>
            <a:off x="733463" y="1792600"/>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3" name="Picture Placeholder 2">
            <a:extLst>
              <a:ext uri="{FF2B5EF4-FFF2-40B4-BE49-F238E27FC236}">
                <a16:creationId xmlns:a16="http://schemas.microsoft.com/office/drawing/2014/main" id="{A198B135-3ED1-42E9-A42D-5B4F7F10C237}"/>
              </a:ext>
            </a:extLst>
          </p:cNvPr>
          <p:cNvSpPr>
            <a:spLocks noGrp="1"/>
          </p:cNvSpPr>
          <p:nvPr>
            <p:ph type="pic" sz="quarter" idx="54" hasCustomPrompt="1"/>
          </p:nvPr>
        </p:nvSpPr>
        <p:spPr>
          <a:xfrm>
            <a:off x="733463" y="2878386"/>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4" name="Picture Placeholder 2">
            <a:extLst>
              <a:ext uri="{FF2B5EF4-FFF2-40B4-BE49-F238E27FC236}">
                <a16:creationId xmlns:a16="http://schemas.microsoft.com/office/drawing/2014/main" id="{B0371065-5281-4086-9A62-2FB24E56E50B}"/>
              </a:ext>
            </a:extLst>
          </p:cNvPr>
          <p:cNvSpPr>
            <a:spLocks noGrp="1"/>
          </p:cNvSpPr>
          <p:nvPr>
            <p:ph type="pic" sz="quarter" idx="57" hasCustomPrompt="1"/>
          </p:nvPr>
        </p:nvSpPr>
        <p:spPr>
          <a:xfrm>
            <a:off x="733463" y="3964172"/>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5" name="Picture Placeholder 2">
            <a:extLst>
              <a:ext uri="{FF2B5EF4-FFF2-40B4-BE49-F238E27FC236}">
                <a16:creationId xmlns:a16="http://schemas.microsoft.com/office/drawing/2014/main" id="{1805CC9B-AA32-4069-B262-3DA21DB7FF55}"/>
              </a:ext>
            </a:extLst>
          </p:cNvPr>
          <p:cNvSpPr>
            <a:spLocks noGrp="1"/>
          </p:cNvSpPr>
          <p:nvPr>
            <p:ph type="pic" sz="quarter" idx="60" hasCustomPrompt="1"/>
          </p:nvPr>
        </p:nvSpPr>
        <p:spPr>
          <a:xfrm>
            <a:off x="733463" y="5049957"/>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EAF47A72-6930-4058-A5F2-8E8A5F1A5B43}"/>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011300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30E72-2271-4D2C-9F3E-9A0783B9E0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0FD25E-4C57-4C14-B529-E02FA7BBDD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D4ACC-F278-4B95-ADE3-747A15201532}"/>
              </a:ext>
            </a:extLst>
          </p:cNvPr>
          <p:cNvSpPr>
            <a:spLocks noGrp="1"/>
          </p:cNvSpPr>
          <p:nvPr>
            <p:ph type="dt" sz="half" idx="10"/>
          </p:nvPr>
        </p:nvSpPr>
        <p:spPr/>
        <p:txBody>
          <a:bodyPr/>
          <a:lstStyle/>
          <a:p>
            <a:fld id="{1C426F9D-A526-4451-B664-8099D3697E06}" type="datetimeFigureOut">
              <a:rPr lang="en-US" smtClean="0"/>
              <a:t>12/12/2024</a:t>
            </a:fld>
            <a:endParaRPr lang="en-US"/>
          </a:p>
        </p:txBody>
      </p:sp>
      <p:sp>
        <p:nvSpPr>
          <p:cNvPr id="5" name="Footer Placeholder 4">
            <a:extLst>
              <a:ext uri="{FF2B5EF4-FFF2-40B4-BE49-F238E27FC236}">
                <a16:creationId xmlns:a16="http://schemas.microsoft.com/office/drawing/2014/main" id="{15D22085-058A-4FF4-A4FB-74C3049E40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907E42-4030-4FEA-8A89-0EF647190DAD}"/>
              </a:ext>
            </a:extLst>
          </p:cNvPr>
          <p:cNvSpPr>
            <a:spLocks noGrp="1"/>
          </p:cNvSpPr>
          <p:nvPr>
            <p:ph type="sldNum" sz="quarter" idx="12"/>
          </p:nvPr>
        </p:nvSpPr>
        <p:spPr/>
        <p:txBody>
          <a:bodyPr/>
          <a:lstStyle/>
          <a:p>
            <a:fld id="{988BD4EF-8107-479E-B31F-E8BD0BE1F7FF}" type="slidenum">
              <a:rPr lang="en-US" smtClean="0"/>
              <a:t>‹#›</a:t>
            </a:fld>
            <a:endParaRPr lang="en-US"/>
          </a:p>
        </p:txBody>
      </p:sp>
    </p:spTree>
    <p:extLst>
      <p:ext uri="{BB962C8B-B14F-4D97-AF65-F5344CB8AC3E}">
        <p14:creationId xmlns:p14="http://schemas.microsoft.com/office/powerpoint/2010/main" val="25882158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514C0E-C202-46C1-9852-BA3E45CA02B3}"/>
              </a:ext>
            </a:extLst>
          </p:cNvPr>
          <p:cNvSpPr/>
          <p:nvPr userDrawn="1"/>
        </p:nvSpPr>
        <p:spPr>
          <a:xfrm>
            <a:off x="9315811" y="3209360"/>
            <a:ext cx="2160000" cy="14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3" name="Picture Placeholder 2">
            <a:extLst>
              <a:ext uri="{FF2B5EF4-FFF2-40B4-BE49-F238E27FC236}">
                <a16:creationId xmlns:a16="http://schemas.microsoft.com/office/drawing/2014/main" id="{FF202D61-F30B-4228-A377-5750CAA2B9B7}"/>
              </a:ext>
            </a:extLst>
          </p:cNvPr>
          <p:cNvSpPr>
            <a:spLocks noGrp="1"/>
          </p:cNvSpPr>
          <p:nvPr>
            <p:ph type="pic" idx="15" hasCustomPrompt="1"/>
          </p:nvPr>
        </p:nvSpPr>
        <p:spPr>
          <a:xfrm>
            <a:off x="9315811" y="177303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Rectangle 3">
            <a:extLst>
              <a:ext uri="{FF2B5EF4-FFF2-40B4-BE49-F238E27FC236}">
                <a16:creationId xmlns:a16="http://schemas.microsoft.com/office/drawing/2014/main" id="{8C423E02-128E-42A1-8953-2DE50A51FCF9}"/>
              </a:ext>
            </a:extLst>
          </p:cNvPr>
          <p:cNvSpPr/>
          <p:nvPr userDrawn="1"/>
        </p:nvSpPr>
        <p:spPr>
          <a:xfrm>
            <a:off x="7155811" y="4645814"/>
            <a:ext cx="2160000" cy="14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5" name="Picture Placeholder 2">
            <a:extLst>
              <a:ext uri="{FF2B5EF4-FFF2-40B4-BE49-F238E27FC236}">
                <a16:creationId xmlns:a16="http://schemas.microsoft.com/office/drawing/2014/main" id="{06F87C8A-190B-4FCA-A7E1-913DC2A32AA2}"/>
              </a:ext>
            </a:extLst>
          </p:cNvPr>
          <p:cNvSpPr>
            <a:spLocks noGrp="1"/>
          </p:cNvSpPr>
          <p:nvPr>
            <p:ph type="pic" idx="16" hasCustomPrompt="1"/>
          </p:nvPr>
        </p:nvSpPr>
        <p:spPr>
          <a:xfrm>
            <a:off x="9315811"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AA0A630E-93DB-487F-929A-17764764CDB1}"/>
              </a:ext>
            </a:extLst>
          </p:cNvPr>
          <p:cNvSpPr>
            <a:spLocks noGrp="1"/>
          </p:cNvSpPr>
          <p:nvPr>
            <p:ph type="pic" idx="17" hasCustomPrompt="1"/>
          </p:nvPr>
        </p:nvSpPr>
        <p:spPr>
          <a:xfrm>
            <a:off x="715559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Rectangle 6">
            <a:extLst>
              <a:ext uri="{FF2B5EF4-FFF2-40B4-BE49-F238E27FC236}">
                <a16:creationId xmlns:a16="http://schemas.microsoft.com/office/drawing/2014/main" id="{6711B731-17ED-4D6F-800A-73D3A14C3992}"/>
              </a:ext>
            </a:extLst>
          </p:cNvPr>
          <p:cNvSpPr/>
          <p:nvPr userDrawn="1"/>
        </p:nvSpPr>
        <p:spPr>
          <a:xfrm>
            <a:off x="7155811" y="1773034"/>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8" name="Rectangle 7">
            <a:extLst>
              <a:ext uri="{FF2B5EF4-FFF2-40B4-BE49-F238E27FC236}">
                <a16:creationId xmlns:a16="http://schemas.microsoft.com/office/drawing/2014/main" id="{B6746A58-880F-470E-AAFB-4D7CB30D2CF6}"/>
              </a:ext>
            </a:extLst>
          </p:cNvPr>
          <p:cNvSpPr/>
          <p:nvPr userDrawn="1"/>
        </p:nvSpPr>
        <p:spPr>
          <a:xfrm>
            <a:off x="4995381" y="3209360"/>
            <a:ext cx="2160000" cy="14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9" name="Picture Placeholder 2">
            <a:extLst>
              <a:ext uri="{FF2B5EF4-FFF2-40B4-BE49-F238E27FC236}">
                <a16:creationId xmlns:a16="http://schemas.microsoft.com/office/drawing/2014/main" id="{FBD37972-1F7F-4C9E-A6D4-C90E3B8369F0}"/>
              </a:ext>
            </a:extLst>
          </p:cNvPr>
          <p:cNvSpPr>
            <a:spLocks noGrp="1"/>
          </p:cNvSpPr>
          <p:nvPr>
            <p:ph type="pic" idx="18" hasCustomPrompt="1"/>
          </p:nvPr>
        </p:nvSpPr>
        <p:spPr>
          <a:xfrm>
            <a:off x="4994903"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0" name="Picture Placeholder 2">
            <a:extLst>
              <a:ext uri="{FF2B5EF4-FFF2-40B4-BE49-F238E27FC236}">
                <a16:creationId xmlns:a16="http://schemas.microsoft.com/office/drawing/2014/main" id="{8E23BEDE-B250-40DE-8D39-C0803D8CC43A}"/>
              </a:ext>
            </a:extLst>
          </p:cNvPr>
          <p:cNvSpPr>
            <a:spLocks noGrp="1"/>
          </p:cNvSpPr>
          <p:nvPr>
            <p:ph type="pic" idx="20" hasCustomPrompt="1"/>
          </p:nvPr>
        </p:nvSpPr>
        <p:spPr>
          <a:xfrm>
            <a:off x="283516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1" name="Rectangle 10">
            <a:extLst>
              <a:ext uri="{FF2B5EF4-FFF2-40B4-BE49-F238E27FC236}">
                <a16:creationId xmlns:a16="http://schemas.microsoft.com/office/drawing/2014/main" id="{4D3AFCEB-A5C6-4DD3-BD22-AE741EDA18AE}"/>
              </a:ext>
            </a:extLst>
          </p:cNvPr>
          <p:cNvSpPr/>
          <p:nvPr userDrawn="1"/>
        </p:nvSpPr>
        <p:spPr>
          <a:xfrm>
            <a:off x="674951" y="3209360"/>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22" name="Text Placeholder 9">
            <a:extLst>
              <a:ext uri="{FF2B5EF4-FFF2-40B4-BE49-F238E27FC236}">
                <a16:creationId xmlns:a16="http://schemas.microsoft.com/office/drawing/2014/main" id="{B5DC6E82-1C6B-48EE-8DA8-170A8B24277E}"/>
              </a:ext>
            </a:extLst>
          </p:cNvPr>
          <p:cNvSpPr>
            <a:spLocks noGrp="1"/>
          </p:cNvSpPr>
          <p:nvPr>
            <p:ph type="body" sz="quarter" idx="2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0278960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48D85DA-55FA-483F-AB10-C7570C4473F6}"/>
              </a:ext>
            </a:extLst>
          </p:cNvPr>
          <p:cNvSpPr>
            <a:spLocks noGrp="1"/>
          </p:cNvSpPr>
          <p:nvPr>
            <p:ph type="pic" sz="quarter" idx="10" hasCustomPrompt="1"/>
          </p:nvPr>
        </p:nvSpPr>
        <p:spPr>
          <a:xfrm>
            <a:off x="6575840" y="1478364"/>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3" name="Picture Placeholder 4">
            <a:extLst>
              <a:ext uri="{FF2B5EF4-FFF2-40B4-BE49-F238E27FC236}">
                <a16:creationId xmlns:a16="http://schemas.microsoft.com/office/drawing/2014/main" id="{1F59985C-8D83-4C2F-A77E-740987746035}"/>
              </a:ext>
            </a:extLst>
          </p:cNvPr>
          <p:cNvSpPr>
            <a:spLocks noGrp="1"/>
          </p:cNvSpPr>
          <p:nvPr>
            <p:ph type="pic" sz="quarter" idx="11" hasCustomPrompt="1"/>
          </p:nvPr>
        </p:nvSpPr>
        <p:spPr>
          <a:xfrm>
            <a:off x="6575840" y="3120588"/>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4" name="Picture Placeholder 4">
            <a:extLst>
              <a:ext uri="{FF2B5EF4-FFF2-40B4-BE49-F238E27FC236}">
                <a16:creationId xmlns:a16="http://schemas.microsoft.com/office/drawing/2014/main" id="{9FFF4ED5-B4BB-4511-BAAB-643117CC5396}"/>
              </a:ext>
            </a:extLst>
          </p:cNvPr>
          <p:cNvSpPr>
            <a:spLocks noGrp="1"/>
          </p:cNvSpPr>
          <p:nvPr>
            <p:ph type="pic" sz="quarter" idx="12" hasCustomPrompt="1"/>
          </p:nvPr>
        </p:nvSpPr>
        <p:spPr>
          <a:xfrm>
            <a:off x="6575840" y="4762777"/>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5" name="Picture Placeholder 4">
            <a:extLst>
              <a:ext uri="{FF2B5EF4-FFF2-40B4-BE49-F238E27FC236}">
                <a16:creationId xmlns:a16="http://schemas.microsoft.com/office/drawing/2014/main" id="{91EFECA9-E86B-4786-893E-598AACF581C1}"/>
              </a:ext>
            </a:extLst>
          </p:cNvPr>
          <p:cNvSpPr>
            <a:spLocks noGrp="1"/>
          </p:cNvSpPr>
          <p:nvPr>
            <p:ph type="pic" sz="quarter" idx="13" hasCustomPrompt="1"/>
          </p:nvPr>
        </p:nvSpPr>
        <p:spPr>
          <a:xfrm>
            <a:off x="8716377"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6" name="Picture Placeholder 4">
            <a:extLst>
              <a:ext uri="{FF2B5EF4-FFF2-40B4-BE49-F238E27FC236}">
                <a16:creationId xmlns:a16="http://schemas.microsoft.com/office/drawing/2014/main" id="{34EDB837-B580-4594-B731-E5003B304188}"/>
              </a:ext>
            </a:extLst>
          </p:cNvPr>
          <p:cNvSpPr>
            <a:spLocks noGrp="1"/>
          </p:cNvSpPr>
          <p:nvPr>
            <p:ph type="pic" sz="quarter" idx="14" hasCustomPrompt="1"/>
          </p:nvPr>
        </p:nvSpPr>
        <p:spPr>
          <a:xfrm>
            <a:off x="10500000"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7" name="Picture Placeholder 4">
            <a:extLst>
              <a:ext uri="{FF2B5EF4-FFF2-40B4-BE49-F238E27FC236}">
                <a16:creationId xmlns:a16="http://schemas.microsoft.com/office/drawing/2014/main" id="{7357A188-0C12-42C9-978C-C9C96AE2112E}"/>
              </a:ext>
            </a:extLst>
          </p:cNvPr>
          <p:cNvSpPr>
            <a:spLocks noGrp="1"/>
          </p:cNvSpPr>
          <p:nvPr>
            <p:ph type="pic" sz="quarter" idx="15" hasCustomPrompt="1"/>
          </p:nvPr>
        </p:nvSpPr>
        <p:spPr>
          <a:xfrm>
            <a:off x="4429129" y="1766364"/>
            <a:ext cx="2052000" cy="1152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8" name="Rectangle 7">
            <a:extLst>
              <a:ext uri="{FF2B5EF4-FFF2-40B4-BE49-F238E27FC236}">
                <a16:creationId xmlns:a16="http://schemas.microsoft.com/office/drawing/2014/main" id="{91CDAEB8-C380-4585-AF5E-9239B85467FF}"/>
              </a:ext>
            </a:extLst>
          </p:cNvPr>
          <p:cNvSpPr/>
          <p:nvPr userDrawn="1"/>
        </p:nvSpPr>
        <p:spPr>
          <a:xfrm>
            <a:off x="0" y="3120588"/>
            <a:ext cx="6481129" cy="1550690"/>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9" name="Rectangle 8">
            <a:extLst>
              <a:ext uri="{FF2B5EF4-FFF2-40B4-BE49-F238E27FC236}">
                <a16:creationId xmlns:a16="http://schemas.microsoft.com/office/drawing/2014/main" id="{E3F0EDCD-8042-4D71-BF31-EA988202BFCC}"/>
              </a:ext>
            </a:extLst>
          </p:cNvPr>
          <p:cNvSpPr/>
          <p:nvPr userDrawn="1"/>
        </p:nvSpPr>
        <p:spPr>
          <a:xfrm>
            <a:off x="4429129" y="2912764"/>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0" name="Rectangle 9">
            <a:extLst>
              <a:ext uri="{FF2B5EF4-FFF2-40B4-BE49-F238E27FC236}">
                <a16:creationId xmlns:a16="http://schemas.microsoft.com/office/drawing/2014/main" id="{A4F4A05E-6641-4664-BFC0-C9825CBA2DD2}"/>
              </a:ext>
            </a:extLst>
          </p:cNvPr>
          <p:cNvSpPr/>
          <p:nvPr userDrawn="1"/>
        </p:nvSpPr>
        <p:spPr>
          <a:xfrm>
            <a:off x="6575840" y="2912764"/>
            <a:ext cx="205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1" name="Rectangle 10">
            <a:extLst>
              <a:ext uri="{FF2B5EF4-FFF2-40B4-BE49-F238E27FC236}">
                <a16:creationId xmlns:a16="http://schemas.microsoft.com/office/drawing/2014/main" id="{54DE6A5E-4942-4403-9E96-15A90E9769CC}"/>
              </a:ext>
            </a:extLst>
          </p:cNvPr>
          <p:cNvSpPr/>
          <p:nvPr userDrawn="1"/>
        </p:nvSpPr>
        <p:spPr>
          <a:xfrm>
            <a:off x="6575840" y="4563278"/>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2" name="Rectangle 11">
            <a:extLst>
              <a:ext uri="{FF2B5EF4-FFF2-40B4-BE49-F238E27FC236}">
                <a16:creationId xmlns:a16="http://schemas.microsoft.com/office/drawing/2014/main" id="{781AA1FC-A026-419C-BCC1-A178BDFD1AED}"/>
              </a:ext>
            </a:extLst>
          </p:cNvPr>
          <p:cNvSpPr/>
          <p:nvPr userDrawn="1"/>
        </p:nvSpPr>
        <p:spPr>
          <a:xfrm>
            <a:off x="6575840" y="6202777"/>
            <a:ext cx="205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3" name="Rectangle 12">
            <a:extLst>
              <a:ext uri="{FF2B5EF4-FFF2-40B4-BE49-F238E27FC236}">
                <a16:creationId xmlns:a16="http://schemas.microsoft.com/office/drawing/2014/main" id="{0EA4A0FF-3048-41CF-8C3B-89DDC877F673}"/>
              </a:ext>
            </a:extLst>
          </p:cNvPr>
          <p:cNvSpPr/>
          <p:nvPr userDrawn="1"/>
        </p:nvSpPr>
        <p:spPr>
          <a:xfrm>
            <a:off x="8717920" y="4563278"/>
            <a:ext cx="169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4" name="Rectangle 13">
            <a:extLst>
              <a:ext uri="{FF2B5EF4-FFF2-40B4-BE49-F238E27FC236}">
                <a16:creationId xmlns:a16="http://schemas.microsoft.com/office/drawing/2014/main" id="{9AA162D9-B8DB-43D5-9501-BB93810F4E35}"/>
              </a:ext>
            </a:extLst>
          </p:cNvPr>
          <p:cNvSpPr/>
          <p:nvPr userDrawn="1"/>
        </p:nvSpPr>
        <p:spPr>
          <a:xfrm>
            <a:off x="10500000" y="4563278"/>
            <a:ext cx="169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5" name="Text Placeholder 9">
            <a:extLst>
              <a:ext uri="{FF2B5EF4-FFF2-40B4-BE49-F238E27FC236}">
                <a16:creationId xmlns:a16="http://schemas.microsoft.com/office/drawing/2014/main" id="{9EB979E4-AE0D-438C-A9FB-60544B69CD28}"/>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864657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E069D14A-5371-4906-93E3-B1811A107B41}"/>
              </a:ext>
            </a:extLst>
          </p:cNvPr>
          <p:cNvSpPr>
            <a:spLocks noGrp="1"/>
          </p:cNvSpPr>
          <p:nvPr>
            <p:ph type="pic" sz="quarter" idx="10" hasCustomPrompt="1"/>
          </p:nvPr>
        </p:nvSpPr>
        <p:spPr>
          <a:xfrm>
            <a:off x="0" y="1"/>
            <a:ext cx="12192000" cy="6561423"/>
          </a:xfrm>
          <a:custGeom>
            <a:avLst/>
            <a:gdLst>
              <a:gd name="connsiteX0" fmla="*/ 0 w 12192000"/>
              <a:gd name="connsiteY0" fmla="*/ 0 h 6561423"/>
              <a:gd name="connsiteX1" fmla="*/ 12192000 w 12192000"/>
              <a:gd name="connsiteY1" fmla="*/ 0 h 6561423"/>
              <a:gd name="connsiteX2" fmla="*/ 12192000 w 12192000"/>
              <a:gd name="connsiteY2" fmla="*/ 2455328 h 6561423"/>
              <a:gd name="connsiteX3" fmla="*/ 9675392 w 12192000"/>
              <a:gd name="connsiteY3" fmla="*/ 3302886 h 6561423"/>
              <a:gd name="connsiteX4" fmla="*/ 10157317 w 12192000"/>
              <a:gd name="connsiteY4" fmla="*/ 4390513 h 6561423"/>
              <a:gd name="connsiteX5" fmla="*/ 8230254 w 12192000"/>
              <a:gd name="connsiteY5" fmla="*/ 3789588 h 6561423"/>
              <a:gd name="connsiteX6" fmla="*/ 0 w 12192000"/>
              <a:gd name="connsiteY6" fmla="*/ 6561423 h 65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61423">
                <a:moveTo>
                  <a:pt x="0" y="0"/>
                </a:moveTo>
                <a:lnTo>
                  <a:pt x="12192000" y="0"/>
                </a:lnTo>
                <a:lnTo>
                  <a:pt x="12192000" y="2455328"/>
                </a:lnTo>
                <a:lnTo>
                  <a:pt x="9675392" y="3302886"/>
                </a:lnTo>
                <a:lnTo>
                  <a:pt x="10157317" y="4390513"/>
                </a:lnTo>
                <a:lnTo>
                  <a:pt x="8230254" y="3789588"/>
                </a:lnTo>
                <a:lnTo>
                  <a:pt x="0" y="6561423"/>
                </a:lnTo>
                <a:close/>
              </a:path>
            </a:pathLst>
          </a:custGeom>
          <a:solidFill>
            <a:schemeClr val="bg1">
              <a:lumMod val="95000"/>
            </a:schemeClr>
          </a:solidFill>
        </p:spPr>
        <p:txBody>
          <a:bodyPr wrap="square"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 And Send To Back</a:t>
            </a:r>
            <a:endParaRPr lang="ko-KR" altLang="en-US" dirty="0"/>
          </a:p>
          <a:p>
            <a:endParaRPr lang="ko-KR" altLang="en-US" dirty="0"/>
          </a:p>
        </p:txBody>
      </p:sp>
    </p:spTree>
    <p:extLst>
      <p:ext uri="{BB962C8B-B14F-4D97-AF65-F5344CB8AC3E}">
        <p14:creationId xmlns:p14="http://schemas.microsoft.com/office/powerpoint/2010/main" val="30894169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1394323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41928568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Images and Contents Layout">
    <p:spTree>
      <p:nvGrpSpPr>
        <p:cNvPr id="1" name=""/>
        <p:cNvGrpSpPr/>
        <p:nvPr/>
      </p:nvGrpSpPr>
      <p:grpSpPr>
        <a:xfrm>
          <a:off x="0" y="0"/>
          <a:ext cx="0" cy="0"/>
          <a:chOff x="0" y="0"/>
          <a:chExt cx="0" cy="0"/>
        </a:xfrm>
      </p:grpSpPr>
      <p:sp>
        <p:nvSpPr>
          <p:cNvPr id="13" name="Rectangle 5">
            <a:extLst>
              <a:ext uri="{FF2B5EF4-FFF2-40B4-BE49-F238E27FC236}">
                <a16:creationId xmlns:a16="http://schemas.microsoft.com/office/drawing/2014/main" id="{35068011-3E24-404B-997C-ABD66374BC7E}"/>
              </a:ext>
            </a:extLst>
          </p:cNvPr>
          <p:cNvSpPr/>
          <p:nvPr userDrawn="1"/>
        </p:nvSpPr>
        <p:spPr>
          <a:xfrm>
            <a:off x="5796" y="4873507"/>
            <a:ext cx="12192000" cy="1988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4" name="Rectangle 10">
            <a:extLst>
              <a:ext uri="{FF2B5EF4-FFF2-40B4-BE49-F238E27FC236}">
                <a16:creationId xmlns:a16="http://schemas.microsoft.com/office/drawing/2014/main" id="{AD1DE5BA-BA06-4EBF-9938-3F11999554D9}"/>
              </a:ext>
            </a:extLst>
          </p:cNvPr>
          <p:cNvSpPr/>
          <p:nvPr userDrawn="1"/>
        </p:nvSpPr>
        <p:spPr>
          <a:xfrm>
            <a:off x="2795451" y="3684257"/>
            <a:ext cx="6773112"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5" name="Rectangle 6">
            <a:extLst>
              <a:ext uri="{FF2B5EF4-FFF2-40B4-BE49-F238E27FC236}">
                <a16:creationId xmlns:a16="http://schemas.microsoft.com/office/drawing/2014/main" id="{F7A08108-4EE6-461B-9FF3-F537D87628DE}"/>
              </a:ext>
            </a:extLst>
          </p:cNvPr>
          <p:cNvSpPr/>
          <p:nvPr userDrawn="1"/>
        </p:nvSpPr>
        <p:spPr>
          <a:xfrm>
            <a:off x="2795452" y="1518828"/>
            <a:ext cx="8674446"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6" name="Rectangle 7">
            <a:extLst>
              <a:ext uri="{FF2B5EF4-FFF2-40B4-BE49-F238E27FC236}">
                <a16:creationId xmlns:a16="http://schemas.microsoft.com/office/drawing/2014/main" id="{70B55793-022B-40B7-AD0E-44BFA6CCA944}"/>
              </a:ext>
            </a:extLst>
          </p:cNvPr>
          <p:cNvSpPr/>
          <p:nvPr userDrawn="1"/>
        </p:nvSpPr>
        <p:spPr>
          <a:xfrm>
            <a:off x="2795452" y="2240638"/>
            <a:ext cx="8040025"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7" name="Rectangle 8">
            <a:extLst>
              <a:ext uri="{FF2B5EF4-FFF2-40B4-BE49-F238E27FC236}">
                <a16:creationId xmlns:a16="http://schemas.microsoft.com/office/drawing/2014/main" id="{AE96286A-6E16-47F3-8E5A-2F3D95830AF1}"/>
              </a:ext>
            </a:extLst>
          </p:cNvPr>
          <p:cNvSpPr/>
          <p:nvPr userDrawn="1"/>
        </p:nvSpPr>
        <p:spPr>
          <a:xfrm>
            <a:off x="2795452" y="2962448"/>
            <a:ext cx="7406569"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8" name="Rectangle 4">
            <a:extLst>
              <a:ext uri="{FF2B5EF4-FFF2-40B4-BE49-F238E27FC236}">
                <a16:creationId xmlns:a16="http://schemas.microsoft.com/office/drawing/2014/main" id="{F49343B5-4DD0-4DD6-A724-99AEB3EDFC59}"/>
              </a:ext>
            </a:extLst>
          </p:cNvPr>
          <p:cNvSpPr/>
          <p:nvPr userDrawn="1"/>
        </p:nvSpPr>
        <p:spPr>
          <a:xfrm>
            <a:off x="5796" y="4347"/>
            <a:ext cx="12192000" cy="980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제목 1"/>
          <p:cNvSpPr>
            <a:spLocks noGrp="1"/>
          </p:cNvSpPr>
          <p:nvPr>
            <p:ph type="title" hasCustomPrompt="1"/>
          </p:nvPr>
        </p:nvSpPr>
        <p:spPr>
          <a:xfrm>
            <a:off x="0" y="134928"/>
            <a:ext cx="12192000" cy="710877"/>
          </a:xfrm>
          <a:prstGeom prst="rect">
            <a:avLst/>
          </a:prstGeom>
        </p:spPr>
        <p:txBody>
          <a:bodyPr anchor="ctr">
            <a:noAutofit/>
          </a:bodyPr>
          <a:lstStyle>
            <a:lvl1pPr algn="ctr">
              <a:defRPr sz="4800" b="0" baseline="0">
                <a:solidFill>
                  <a:schemeClr val="bg1"/>
                </a:solidFill>
                <a:latin typeface="Arial" pitchFamily="34" charset="0"/>
                <a:cs typeface="Arial" pitchFamily="34" charset="0"/>
              </a:defRPr>
            </a:lvl1pPr>
          </a:lstStyle>
          <a:p>
            <a:r>
              <a:rPr lang="en-US" altLang="ko-KR" dirty="0"/>
              <a:t>IMAGES AND CONTENTS</a:t>
            </a:r>
            <a:endParaRPr lang="ko-KR" altLang="en-US" dirty="0"/>
          </a:p>
        </p:txBody>
      </p:sp>
      <p:sp>
        <p:nvSpPr>
          <p:cNvPr id="19" name="Rounded Rectangle 39">
            <a:extLst>
              <a:ext uri="{FF2B5EF4-FFF2-40B4-BE49-F238E27FC236}">
                <a16:creationId xmlns:a16="http://schemas.microsoft.com/office/drawing/2014/main" id="{8E77609A-C716-4CBD-BEA4-A609FE58474A}"/>
              </a:ext>
            </a:extLst>
          </p:cNvPr>
          <p:cNvSpPr/>
          <p:nvPr userDrawn="1"/>
        </p:nvSpPr>
        <p:spPr>
          <a:xfrm rot="2483232">
            <a:off x="-67621" y="1813625"/>
            <a:ext cx="4223096" cy="5102585"/>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12" name="Group 25">
            <a:extLst>
              <a:ext uri="{FF2B5EF4-FFF2-40B4-BE49-F238E27FC236}">
                <a16:creationId xmlns:a16="http://schemas.microsoft.com/office/drawing/2014/main" id="{C3C36A55-5CA9-4DE6-9CF6-5BCA648BB917}"/>
              </a:ext>
            </a:extLst>
          </p:cNvPr>
          <p:cNvGrpSpPr/>
          <p:nvPr userDrawn="1"/>
        </p:nvGrpSpPr>
        <p:grpSpPr>
          <a:xfrm rot="20722853">
            <a:off x="1182415" y="1329448"/>
            <a:ext cx="1957012" cy="3534846"/>
            <a:chOff x="445712" y="1449040"/>
            <a:chExt cx="2113018" cy="3924176"/>
          </a:xfrm>
        </p:grpSpPr>
        <p:sp>
          <p:nvSpPr>
            <p:cNvPr id="22" name="Rounded Rectangle 17">
              <a:extLst>
                <a:ext uri="{FF2B5EF4-FFF2-40B4-BE49-F238E27FC236}">
                  <a16:creationId xmlns:a16="http://schemas.microsoft.com/office/drawing/2014/main" id="{E1E721D1-1CB8-4236-BB6B-28EEE4CFD708}"/>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ectangle 19">
              <a:extLst>
                <a:ext uri="{FF2B5EF4-FFF2-40B4-BE49-F238E27FC236}">
                  <a16:creationId xmlns:a16="http://schemas.microsoft.com/office/drawing/2014/main" id="{6A5115FB-497D-4B6A-98E3-9881A4521F6F}"/>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4" name="Group 24">
              <a:extLst>
                <a:ext uri="{FF2B5EF4-FFF2-40B4-BE49-F238E27FC236}">
                  <a16:creationId xmlns:a16="http://schemas.microsoft.com/office/drawing/2014/main" id="{AFC36484-4A34-49A7-8E44-698758E5D86D}"/>
                </a:ext>
              </a:extLst>
            </p:cNvPr>
            <p:cNvGrpSpPr/>
            <p:nvPr userDrawn="1"/>
          </p:nvGrpSpPr>
          <p:grpSpPr>
            <a:xfrm>
              <a:off x="1407705" y="5045834"/>
              <a:ext cx="211967" cy="211967"/>
              <a:chOff x="1549420" y="5712364"/>
              <a:chExt cx="312583" cy="312583"/>
            </a:xfrm>
          </p:grpSpPr>
          <p:sp>
            <p:nvSpPr>
              <p:cNvPr id="25" name="Oval 22">
                <a:extLst>
                  <a:ext uri="{FF2B5EF4-FFF2-40B4-BE49-F238E27FC236}">
                    <a16:creationId xmlns:a16="http://schemas.microsoft.com/office/drawing/2014/main" id="{E2DA39FA-6830-4BE3-94A6-ED9AE21647B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ounded Rectangle 23">
                <a:extLst>
                  <a:ext uri="{FF2B5EF4-FFF2-40B4-BE49-F238E27FC236}">
                    <a16:creationId xmlns:a16="http://schemas.microsoft.com/office/drawing/2014/main" id="{DAA36B1E-0B62-4DE0-83A5-12E8EBB4F86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1" name="Picture Placeholder 2">
            <a:extLst>
              <a:ext uri="{FF2B5EF4-FFF2-40B4-BE49-F238E27FC236}">
                <a16:creationId xmlns:a16="http://schemas.microsoft.com/office/drawing/2014/main" id="{580C7545-90AC-4A60-96DA-F91A324F4C1A}"/>
              </a:ext>
            </a:extLst>
          </p:cNvPr>
          <p:cNvSpPr>
            <a:spLocks noGrp="1"/>
          </p:cNvSpPr>
          <p:nvPr>
            <p:ph type="pic" idx="1" hasCustomPrompt="1"/>
          </p:nvPr>
        </p:nvSpPr>
        <p:spPr>
          <a:xfrm rot="20700000">
            <a:off x="1270587" y="1627803"/>
            <a:ext cx="1786145" cy="290007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8074096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Images &amp; Contents Layout">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3570514"/>
          </a:xfrm>
          <a:prstGeom prst="rect">
            <a:avLst/>
          </a:prstGeom>
          <a:blipFill>
            <a:blip r:embed="rId2">
              <a:extLst>
                <a:ext uri="{BEBA8EAE-BF5A-486C-A8C5-ECC9F3942E4B}">
                  <a14:imgProps xmlns:a14="http://schemas.microsoft.com/office/drawing/2010/main">
                    <a14:imgLayer r:embed="rId3">
                      <a14:imgEffect>
                        <a14:brightnessContrast bright="-54000" contrast="-40000"/>
                      </a14:imgEffect>
                    </a14:imgLayer>
                  </a14:imgProps>
                </a:ext>
              </a:extLst>
            </a:blip>
            <a:srcRect/>
            <a:stretch>
              <a:fillRect l="-14642" t="-15495" r="-1701" b="-5918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4" name="Group 25">
            <a:extLst>
              <a:ext uri="{FF2B5EF4-FFF2-40B4-BE49-F238E27FC236}">
                <a16:creationId xmlns:a16="http://schemas.microsoft.com/office/drawing/2014/main" id="{E9330B01-579F-424F-88B4-442B27C3FD1F}"/>
              </a:ext>
            </a:extLst>
          </p:cNvPr>
          <p:cNvGrpSpPr/>
          <p:nvPr userDrawn="1"/>
        </p:nvGrpSpPr>
        <p:grpSpPr>
          <a:xfrm>
            <a:off x="772508" y="1381362"/>
            <a:ext cx="2363006" cy="4388439"/>
            <a:chOff x="445712" y="1449040"/>
            <a:chExt cx="2113018" cy="3924176"/>
          </a:xfrm>
        </p:grpSpPr>
        <p:sp>
          <p:nvSpPr>
            <p:cNvPr id="15" name="Rounded Rectangle 17">
              <a:extLst>
                <a:ext uri="{FF2B5EF4-FFF2-40B4-BE49-F238E27FC236}">
                  <a16:creationId xmlns:a16="http://schemas.microsoft.com/office/drawing/2014/main" id="{DF5309E7-5C45-46FB-8D51-A79BC880452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19">
              <a:extLst>
                <a:ext uri="{FF2B5EF4-FFF2-40B4-BE49-F238E27FC236}">
                  <a16:creationId xmlns:a16="http://schemas.microsoft.com/office/drawing/2014/main" id="{E17A469B-E2D7-46B6-963B-D630BC1E380D}"/>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7" name="Group 24">
              <a:extLst>
                <a:ext uri="{FF2B5EF4-FFF2-40B4-BE49-F238E27FC236}">
                  <a16:creationId xmlns:a16="http://schemas.microsoft.com/office/drawing/2014/main" id="{13ED4751-67E3-44E4-99EF-78A49BB4607B}"/>
                </a:ext>
              </a:extLst>
            </p:cNvPr>
            <p:cNvGrpSpPr/>
            <p:nvPr userDrawn="1"/>
          </p:nvGrpSpPr>
          <p:grpSpPr>
            <a:xfrm>
              <a:off x="1407705" y="5045834"/>
              <a:ext cx="211967" cy="211967"/>
              <a:chOff x="1549420" y="5712364"/>
              <a:chExt cx="312583" cy="312583"/>
            </a:xfrm>
          </p:grpSpPr>
          <p:sp>
            <p:nvSpPr>
              <p:cNvPr id="28" name="Oval 22">
                <a:extLst>
                  <a:ext uri="{FF2B5EF4-FFF2-40B4-BE49-F238E27FC236}">
                    <a16:creationId xmlns:a16="http://schemas.microsoft.com/office/drawing/2014/main" id="{884763FA-F364-4A38-A2F7-1FDAC986ADF8}"/>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Rounded Rectangle 23">
                <a:extLst>
                  <a:ext uri="{FF2B5EF4-FFF2-40B4-BE49-F238E27FC236}">
                    <a16:creationId xmlns:a16="http://schemas.microsoft.com/office/drawing/2014/main" id="{A03A78DF-3C97-40F0-8EAF-1ED4E050ACAA}"/>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30" name="Picture Placeholder 9">
            <a:extLst>
              <a:ext uri="{FF2B5EF4-FFF2-40B4-BE49-F238E27FC236}">
                <a16:creationId xmlns:a16="http://schemas.microsoft.com/office/drawing/2014/main" id="{C2375C0B-9A4C-42FF-991E-CA66F2BCF797}"/>
              </a:ext>
            </a:extLst>
          </p:cNvPr>
          <p:cNvSpPr>
            <a:spLocks noGrp="1"/>
          </p:cNvSpPr>
          <p:nvPr>
            <p:ph type="pic" sz="quarter" idx="10" hasCustomPrompt="1"/>
          </p:nvPr>
        </p:nvSpPr>
        <p:spPr>
          <a:xfrm>
            <a:off x="930616" y="1740800"/>
            <a:ext cx="2025659" cy="3511142"/>
          </a:xfrm>
          <a:prstGeom prst="rect">
            <a:avLst/>
          </a:prstGeom>
          <a:solidFill>
            <a:schemeClr val="bg1">
              <a:lumMod val="95000"/>
            </a:schemeClr>
          </a:solidFill>
          <a:ln w="25400">
            <a:noFill/>
          </a:ln>
          <a:effectLst/>
        </p:spPr>
        <p:txBody>
          <a:bodyPr anchor="ctr"/>
          <a:lstStyle>
            <a:lvl1pPr marL="0" indent="0" algn="ctr">
              <a:buNone/>
              <a:defRPr lang="ko-KR" altLang="en-US" sz="1200" dirty="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5377197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Images &amp; Contents">
    <p:spTree>
      <p:nvGrpSpPr>
        <p:cNvPr id="1" name=""/>
        <p:cNvGrpSpPr/>
        <p:nvPr/>
      </p:nvGrpSpPr>
      <p:grpSpPr>
        <a:xfrm>
          <a:off x="0" y="0"/>
          <a:ext cx="0" cy="0"/>
          <a:chOff x="0" y="0"/>
          <a:chExt cx="0" cy="0"/>
        </a:xfrm>
      </p:grpSpPr>
      <p:sp>
        <p:nvSpPr>
          <p:cNvPr id="62" name="그림 개체 틀 61">
            <a:extLst>
              <a:ext uri="{FF2B5EF4-FFF2-40B4-BE49-F238E27FC236}">
                <a16:creationId xmlns:a16="http://schemas.microsoft.com/office/drawing/2014/main" id="{772C6E91-257C-4021-A28B-037BCE470BAA}"/>
              </a:ext>
            </a:extLst>
          </p:cNvPr>
          <p:cNvSpPr>
            <a:spLocks noGrp="1"/>
          </p:cNvSpPr>
          <p:nvPr>
            <p:ph type="pic" sz="quarter" idx="10" hasCustomPrompt="1"/>
          </p:nvPr>
        </p:nvSpPr>
        <p:spPr>
          <a:xfrm>
            <a:off x="6205954" y="982983"/>
            <a:ext cx="5161209" cy="4892039"/>
          </a:xfrm>
          <a:custGeom>
            <a:avLst/>
            <a:gdLst>
              <a:gd name="connsiteX0" fmla="*/ 2101392 w 5161209"/>
              <a:gd name="connsiteY0" fmla="*/ 4079246 h 4892039"/>
              <a:gd name="connsiteX1" fmla="*/ 2054783 w 5161209"/>
              <a:gd name="connsiteY1" fmla="*/ 4533672 h 4892039"/>
              <a:gd name="connsiteX2" fmla="*/ 2469834 w 5161209"/>
              <a:gd name="connsiteY2" fmla="*/ 4346639 h 4892039"/>
              <a:gd name="connsiteX3" fmla="*/ 1648092 w 5161209"/>
              <a:gd name="connsiteY3" fmla="*/ 3634476 h 4892039"/>
              <a:gd name="connsiteX4" fmla="*/ 1752285 w 5161209"/>
              <a:gd name="connsiteY4" fmla="*/ 4079244 h 4892039"/>
              <a:gd name="connsiteX5" fmla="*/ 2083610 w 5161209"/>
              <a:gd name="connsiteY5" fmla="*/ 3767038 h 4892039"/>
              <a:gd name="connsiteX6" fmla="*/ 668202 w 5161209"/>
              <a:gd name="connsiteY6" fmla="*/ 3334067 h 4892039"/>
              <a:gd name="connsiteX7" fmla="*/ 1187244 w 5161209"/>
              <a:gd name="connsiteY7" fmla="*/ 3546042 h 4892039"/>
              <a:gd name="connsiteX8" fmla="*/ 744985 w 5161209"/>
              <a:gd name="connsiteY8" fmla="*/ 3887505 h 4892039"/>
              <a:gd name="connsiteX9" fmla="*/ 1544679 w 5161209"/>
              <a:gd name="connsiteY9" fmla="*/ 3320270 h 4892039"/>
              <a:gd name="connsiteX10" fmla="*/ 1544678 w 5161209"/>
              <a:gd name="connsiteY10" fmla="*/ 3453209 h 4892039"/>
              <a:gd name="connsiteX11" fmla="*/ 1659281 w 5161209"/>
              <a:gd name="connsiteY11" fmla="*/ 3386739 h 4892039"/>
              <a:gd name="connsiteX12" fmla="*/ 1544679 w 5161209"/>
              <a:gd name="connsiteY12" fmla="*/ 2988348 h 4892039"/>
              <a:gd name="connsiteX13" fmla="*/ 1544678 w 5161209"/>
              <a:gd name="connsiteY13" fmla="*/ 3194321 h 4892039"/>
              <a:gd name="connsiteX14" fmla="*/ 1368627 w 5161209"/>
              <a:gd name="connsiteY14" fmla="*/ 3116711 h 4892039"/>
              <a:gd name="connsiteX15" fmla="*/ 643385 w 5161209"/>
              <a:gd name="connsiteY15" fmla="*/ 2721438 h 4892039"/>
              <a:gd name="connsiteX16" fmla="*/ 1098382 w 5161209"/>
              <a:gd name="connsiteY16" fmla="*/ 3045733 h 4892039"/>
              <a:gd name="connsiteX17" fmla="*/ 590960 w 5161209"/>
              <a:gd name="connsiteY17" fmla="*/ 3279640 h 4892039"/>
              <a:gd name="connsiteX18" fmla="*/ 634134 w 5161209"/>
              <a:gd name="connsiteY18" fmla="*/ 2539413 h 4892039"/>
              <a:gd name="connsiteX19" fmla="*/ 391358 w 5161209"/>
              <a:gd name="connsiteY19" fmla="*/ 3131093 h 4892039"/>
              <a:gd name="connsiteX20" fmla="*/ 0 w 5161209"/>
              <a:gd name="connsiteY20" fmla="*/ 2622486 h 4892039"/>
              <a:gd name="connsiteX21" fmla="*/ 1544678 w 5161209"/>
              <a:gd name="connsiteY21" fmla="*/ 2447807 h 4892039"/>
              <a:gd name="connsiteX22" fmla="*/ 1544679 w 5161209"/>
              <a:gd name="connsiteY22" fmla="*/ 2683996 h 4892039"/>
              <a:gd name="connsiteX23" fmla="*/ 1681668 w 5161209"/>
              <a:gd name="connsiteY23" fmla="*/ 2447807 h 4892039"/>
              <a:gd name="connsiteX24" fmla="*/ 385277 w 5161209"/>
              <a:gd name="connsiteY24" fmla="*/ 2054005 h 4892039"/>
              <a:gd name="connsiteX25" fmla="*/ 842087 w 5161209"/>
              <a:gd name="connsiteY25" fmla="*/ 2054005 h 4892039"/>
              <a:gd name="connsiteX26" fmla="*/ 613682 w 5161209"/>
              <a:gd name="connsiteY26" fmla="*/ 2447807 h 4892039"/>
              <a:gd name="connsiteX27" fmla="*/ 1636533 w 5161209"/>
              <a:gd name="connsiteY27" fmla="*/ 1826276 h 4892039"/>
              <a:gd name="connsiteX28" fmla="*/ 1589924 w 5161209"/>
              <a:gd name="connsiteY28" fmla="*/ 2280702 h 4892039"/>
              <a:gd name="connsiteX29" fmla="*/ 2004976 w 5161209"/>
              <a:gd name="connsiteY29" fmla="*/ 2093669 h 4892039"/>
              <a:gd name="connsiteX30" fmla="*/ 1348299 w 5161209"/>
              <a:gd name="connsiteY30" fmla="*/ 1757709 h 4892039"/>
              <a:gd name="connsiteX31" fmla="*/ 1406536 w 5161209"/>
              <a:gd name="connsiteY31" fmla="*/ 2313405 h 4892039"/>
              <a:gd name="connsiteX32" fmla="*/ 895272 w 5161209"/>
              <a:gd name="connsiteY32" fmla="*/ 2088020 h 4892039"/>
              <a:gd name="connsiteX33" fmla="*/ 689469 w 5161209"/>
              <a:gd name="connsiteY33" fmla="*/ 1461813 h 4892039"/>
              <a:gd name="connsiteX34" fmla="*/ 1057911 w 5161209"/>
              <a:gd name="connsiteY34" fmla="*/ 1729206 h 4892039"/>
              <a:gd name="connsiteX35" fmla="*/ 642860 w 5161209"/>
              <a:gd name="connsiteY35" fmla="*/ 1916239 h 4892039"/>
              <a:gd name="connsiteX36" fmla="*/ 190761 w 5161209"/>
              <a:gd name="connsiteY36" fmla="*/ 962010 h 4892039"/>
              <a:gd name="connsiteX37" fmla="*/ 743993 w 5161209"/>
              <a:gd name="connsiteY37" fmla="*/ 1282885 h 4892039"/>
              <a:gd name="connsiteX38" fmla="*/ 190761 w 5161209"/>
              <a:gd name="connsiteY38" fmla="*/ 1603759 h 4892039"/>
              <a:gd name="connsiteX39" fmla="*/ 605460 w 5161209"/>
              <a:gd name="connsiteY39" fmla="*/ 759302 h 4892039"/>
              <a:gd name="connsiteX40" fmla="*/ 886393 w 5161209"/>
              <a:gd name="connsiteY40" fmla="*/ 963186 h 4892039"/>
              <a:gd name="connsiteX41" fmla="*/ 569921 w 5161209"/>
              <a:gd name="connsiteY41" fmla="*/ 1105796 h 4892039"/>
              <a:gd name="connsiteX42" fmla="*/ 1544679 w 5161209"/>
              <a:gd name="connsiteY42" fmla="*/ 582431 h 4892039"/>
              <a:gd name="connsiteX43" fmla="*/ 1544679 w 5161209"/>
              <a:gd name="connsiteY43" fmla="*/ 862757 h 4892039"/>
              <a:gd name="connsiteX44" fmla="*/ 1786340 w 5161209"/>
              <a:gd name="connsiteY44" fmla="*/ 722595 h 4892039"/>
              <a:gd name="connsiteX45" fmla="*/ 1544677 w 5161209"/>
              <a:gd name="connsiteY45" fmla="*/ 0 h 4892039"/>
              <a:gd name="connsiteX46" fmla="*/ 5161209 w 5161209"/>
              <a:gd name="connsiteY46" fmla="*/ 0 h 4892039"/>
              <a:gd name="connsiteX47" fmla="*/ 5161209 w 5161209"/>
              <a:gd name="connsiteY47" fmla="*/ 4892039 h 4892039"/>
              <a:gd name="connsiteX48" fmla="*/ 1544677 w 5161209"/>
              <a:gd name="connsiteY48" fmla="*/ 4892039 h 4892039"/>
              <a:gd name="connsiteX49" fmla="*/ 1544677 w 5161209"/>
              <a:gd name="connsiteY49" fmla="*/ 4446766 h 4892039"/>
              <a:gd name="connsiteX50" fmla="*/ 1629483 w 5161209"/>
              <a:gd name="connsiteY50" fmla="*/ 4459710 h 4892039"/>
              <a:gd name="connsiteX51" fmla="*/ 1544679 w 5161209"/>
              <a:gd name="connsiteY51" fmla="*/ 4243705 h 4892039"/>
              <a:gd name="connsiteX52" fmla="*/ 1544679 w 5161209"/>
              <a:gd name="connsiteY52" fmla="*/ 4446766 h 4892039"/>
              <a:gd name="connsiteX53" fmla="*/ 900486 w 5161209"/>
              <a:gd name="connsiteY53" fmla="*/ 4348437 h 4892039"/>
              <a:gd name="connsiteX54" fmla="*/ 1360911 w 5161209"/>
              <a:gd name="connsiteY54" fmla="*/ 3775626 h 4892039"/>
              <a:gd name="connsiteX55" fmla="*/ 1544677 w 5161209"/>
              <a:gd name="connsiteY55" fmla="*/ 4243697 h 4892039"/>
              <a:gd name="connsiteX56" fmla="*/ 1544677 w 5161209"/>
              <a:gd name="connsiteY56" fmla="*/ 3453210 h 4892039"/>
              <a:gd name="connsiteX57" fmla="*/ 1265479 w 5161209"/>
              <a:gd name="connsiteY57" fmla="*/ 3615145 h 4892039"/>
              <a:gd name="connsiteX58" fmla="*/ 1265480 w 5161209"/>
              <a:gd name="connsiteY58" fmla="*/ 3158335 h 4892039"/>
              <a:gd name="connsiteX59" fmla="*/ 1544677 w 5161209"/>
              <a:gd name="connsiteY59" fmla="*/ 3320269 h 4892039"/>
              <a:gd name="connsiteX60" fmla="*/ 1544677 w 5161209"/>
              <a:gd name="connsiteY60" fmla="*/ 3194322 h 4892039"/>
              <a:gd name="connsiteX61" fmla="*/ 1879890 w 5161209"/>
              <a:gd name="connsiteY61" fmla="*/ 3342097 h 4892039"/>
              <a:gd name="connsiteX62" fmla="*/ 1821652 w 5161209"/>
              <a:gd name="connsiteY62" fmla="*/ 2786400 h 4892039"/>
              <a:gd name="connsiteX63" fmla="*/ 1544677 w 5161209"/>
              <a:gd name="connsiteY63" fmla="*/ 2988348 h 4892039"/>
              <a:gd name="connsiteX64" fmla="*/ 1544677 w 5161209"/>
              <a:gd name="connsiteY64" fmla="*/ 2684000 h 4892039"/>
              <a:gd name="connsiteX65" fmla="*/ 1312948 w 5161209"/>
              <a:gd name="connsiteY65" fmla="*/ 3083533 h 4892039"/>
              <a:gd name="connsiteX66" fmla="*/ 944226 w 5161209"/>
              <a:gd name="connsiteY66" fmla="*/ 2447807 h 4892039"/>
              <a:gd name="connsiteX67" fmla="*/ 1544677 w 5161209"/>
              <a:gd name="connsiteY67" fmla="*/ 2447807 h 4892039"/>
              <a:gd name="connsiteX68" fmla="*/ 1544677 w 5161209"/>
              <a:gd name="connsiteY68" fmla="*/ 1648200 h 4892039"/>
              <a:gd name="connsiteX69" fmla="*/ 1668755 w 5161209"/>
              <a:gd name="connsiteY69" fmla="*/ 1648200 h 4892039"/>
              <a:gd name="connsiteX70" fmla="*/ 1544679 w 5161209"/>
              <a:gd name="connsiteY70" fmla="*/ 1434275 h 4892039"/>
              <a:gd name="connsiteX71" fmla="*/ 1544679 w 5161209"/>
              <a:gd name="connsiteY71" fmla="*/ 1648200 h 4892039"/>
              <a:gd name="connsiteX72" fmla="*/ 1108097 w 5161209"/>
              <a:gd name="connsiteY72" fmla="*/ 1648199 h 4892039"/>
              <a:gd name="connsiteX73" fmla="*/ 1250520 w 5161209"/>
              <a:gd name="connsiteY73" fmla="*/ 1402643 h 4892039"/>
              <a:gd name="connsiteX74" fmla="*/ 873703 w 5161209"/>
              <a:gd name="connsiteY74" fmla="*/ 1572446 h 4892039"/>
              <a:gd name="connsiteX75" fmla="*/ 920312 w 5161209"/>
              <a:gd name="connsiteY75" fmla="*/ 1118020 h 4892039"/>
              <a:gd name="connsiteX76" fmla="*/ 1268879 w 5161209"/>
              <a:gd name="connsiteY76" fmla="*/ 1370989 h 4892039"/>
              <a:gd name="connsiteX77" fmla="*/ 1388426 w 5161209"/>
              <a:gd name="connsiteY77" fmla="*/ 1164873 h 4892039"/>
              <a:gd name="connsiteX78" fmla="*/ 1544677 w 5161209"/>
              <a:gd name="connsiteY78" fmla="*/ 1434270 h 4892039"/>
              <a:gd name="connsiteX79" fmla="*/ 1544677 w 5161209"/>
              <a:gd name="connsiteY79" fmla="*/ 862759 h 4892039"/>
              <a:gd name="connsiteX80" fmla="*/ 1303013 w 5161209"/>
              <a:gd name="connsiteY80" fmla="*/ 1002922 h 4892039"/>
              <a:gd name="connsiteX81" fmla="*/ 1303014 w 5161209"/>
              <a:gd name="connsiteY81" fmla="*/ 442264 h 4892039"/>
              <a:gd name="connsiteX82" fmla="*/ 1544677 w 5161209"/>
              <a:gd name="connsiteY82" fmla="*/ 582428 h 489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61209" h="4892039">
                <a:moveTo>
                  <a:pt x="2101392" y="4079246"/>
                </a:moveTo>
                <a:lnTo>
                  <a:pt x="2054783" y="4533672"/>
                </a:lnTo>
                <a:lnTo>
                  <a:pt x="2469834" y="4346639"/>
                </a:lnTo>
                <a:close/>
                <a:moveTo>
                  <a:pt x="1648092" y="3634476"/>
                </a:moveTo>
                <a:lnTo>
                  <a:pt x="1752285" y="4079244"/>
                </a:lnTo>
                <a:lnTo>
                  <a:pt x="2083610" y="3767038"/>
                </a:lnTo>
                <a:close/>
                <a:moveTo>
                  <a:pt x="668202" y="3334067"/>
                </a:moveTo>
                <a:lnTo>
                  <a:pt x="1187244" y="3546042"/>
                </a:lnTo>
                <a:lnTo>
                  <a:pt x="744985" y="3887505"/>
                </a:lnTo>
                <a:close/>
                <a:moveTo>
                  <a:pt x="1544679" y="3320270"/>
                </a:moveTo>
                <a:lnTo>
                  <a:pt x="1544678" y="3453209"/>
                </a:lnTo>
                <a:lnTo>
                  <a:pt x="1659281" y="3386739"/>
                </a:lnTo>
                <a:close/>
                <a:moveTo>
                  <a:pt x="1544679" y="2988348"/>
                </a:moveTo>
                <a:lnTo>
                  <a:pt x="1544678" y="3194321"/>
                </a:lnTo>
                <a:lnTo>
                  <a:pt x="1368627" y="3116711"/>
                </a:lnTo>
                <a:close/>
                <a:moveTo>
                  <a:pt x="643385" y="2721438"/>
                </a:moveTo>
                <a:lnTo>
                  <a:pt x="1098382" y="3045733"/>
                </a:lnTo>
                <a:lnTo>
                  <a:pt x="590960" y="3279640"/>
                </a:lnTo>
                <a:close/>
                <a:moveTo>
                  <a:pt x="634134" y="2539413"/>
                </a:moveTo>
                <a:lnTo>
                  <a:pt x="391358" y="3131093"/>
                </a:lnTo>
                <a:lnTo>
                  <a:pt x="0" y="2622486"/>
                </a:lnTo>
                <a:close/>
                <a:moveTo>
                  <a:pt x="1544678" y="2447807"/>
                </a:moveTo>
                <a:lnTo>
                  <a:pt x="1544679" y="2683996"/>
                </a:lnTo>
                <a:lnTo>
                  <a:pt x="1681668" y="2447807"/>
                </a:lnTo>
                <a:close/>
                <a:moveTo>
                  <a:pt x="385277" y="2054005"/>
                </a:moveTo>
                <a:lnTo>
                  <a:pt x="842087" y="2054005"/>
                </a:lnTo>
                <a:lnTo>
                  <a:pt x="613682" y="2447807"/>
                </a:lnTo>
                <a:close/>
                <a:moveTo>
                  <a:pt x="1636533" y="1826276"/>
                </a:moveTo>
                <a:lnTo>
                  <a:pt x="1589924" y="2280702"/>
                </a:lnTo>
                <a:lnTo>
                  <a:pt x="2004976" y="2093669"/>
                </a:lnTo>
                <a:close/>
                <a:moveTo>
                  <a:pt x="1348299" y="1757709"/>
                </a:moveTo>
                <a:lnTo>
                  <a:pt x="1406536" y="2313405"/>
                </a:lnTo>
                <a:lnTo>
                  <a:pt x="895272" y="2088020"/>
                </a:lnTo>
                <a:close/>
                <a:moveTo>
                  <a:pt x="689469" y="1461813"/>
                </a:moveTo>
                <a:lnTo>
                  <a:pt x="1057911" y="1729206"/>
                </a:lnTo>
                <a:lnTo>
                  <a:pt x="642860" y="1916239"/>
                </a:lnTo>
                <a:close/>
                <a:moveTo>
                  <a:pt x="190761" y="962010"/>
                </a:moveTo>
                <a:lnTo>
                  <a:pt x="743993" y="1282885"/>
                </a:lnTo>
                <a:lnTo>
                  <a:pt x="190761" y="1603759"/>
                </a:lnTo>
                <a:close/>
                <a:moveTo>
                  <a:pt x="605460" y="759302"/>
                </a:moveTo>
                <a:lnTo>
                  <a:pt x="886393" y="963186"/>
                </a:lnTo>
                <a:lnTo>
                  <a:pt x="569921" y="1105796"/>
                </a:lnTo>
                <a:close/>
                <a:moveTo>
                  <a:pt x="1544679" y="582431"/>
                </a:moveTo>
                <a:lnTo>
                  <a:pt x="1544679" y="862757"/>
                </a:lnTo>
                <a:lnTo>
                  <a:pt x="1786340" y="722595"/>
                </a:lnTo>
                <a:close/>
                <a:moveTo>
                  <a:pt x="1544677" y="0"/>
                </a:moveTo>
                <a:lnTo>
                  <a:pt x="5161209" y="0"/>
                </a:lnTo>
                <a:lnTo>
                  <a:pt x="5161209" y="4892039"/>
                </a:lnTo>
                <a:lnTo>
                  <a:pt x="1544677" y="4892039"/>
                </a:lnTo>
                <a:lnTo>
                  <a:pt x="1544677" y="4446766"/>
                </a:lnTo>
                <a:lnTo>
                  <a:pt x="1629483" y="4459710"/>
                </a:lnTo>
                <a:lnTo>
                  <a:pt x="1544679" y="4243705"/>
                </a:lnTo>
                <a:lnTo>
                  <a:pt x="1544679" y="4446766"/>
                </a:lnTo>
                <a:lnTo>
                  <a:pt x="900486" y="4348437"/>
                </a:lnTo>
                <a:lnTo>
                  <a:pt x="1360911" y="3775626"/>
                </a:lnTo>
                <a:lnTo>
                  <a:pt x="1544677" y="4243697"/>
                </a:lnTo>
                <a:lnTo>
                  <a:pt x="1544677" y="3453210"/>
                </a:lnTo>
                <a:lnTo>
                  <a:pt x="1265479" y="3615145"/>
                </a:lnTo>
                <a:lnTo>
                  <a:pt x="1265480" y="3158335"/>
                </a:lnTo>
                <a:lnTo>
                  <a:pt x="1544677" y="3320269"/>
                </a:lnTo>
                <a:lnTo>
                  <a:pt x="1544677" y="3194322"/>
                </a:lnTo>
                <a:lnTo>
                  <a:pt x="1879890" y="3342097"/>
                </a:lnTo>
                <a:lnTo>
                  <a:pt x="1821652" y="2786400"/>
                </a:lnTo>
                <a:lnTo>
                  <a:pt x="1544677" y="2988348"/>
                </a:lnTo>
                <a:lnTo>
                  <a:pt x="1544677" y="2684000"/>
                </a:lnTo>
                <a:lnTo>
                  <a:pt x="1312948" y="3083533"/>
                </a:lnTo>
                <a:lnTo>
                  <a:pt x="944226" y="2447807"/>
                </a:lnTo>
                <a:lnTo>
                  <a:pt x="1544677" y="2447807"/>
                </a:lnTo>
                <a:lnTo>
                  <a:pt x="1544677" y="1648200"/>
                </a:lnTo>
                <a:lnTo>
                  <a:pt x="1668755" y="1648200"/>
                </a:lnTo>
                <a:lnTo>
                  <a:pt x="1544679" y="1434275"/>
                </a:lnTo>
                <a:lnTo>
                  <a:pt x="1544679" y="1648200"/>
                </a:lnTo>
                <a:lnTo>
                  <a:pt x="1108097" y="1648199"/>
                </a:lnTo>
                <a:lnTo>
                  <a:pt x="1250520" y="1402643"/>
                </a:lnTo>
                <a:lnTo>
                  <a:pt x="873703" y="1572446"/>
                </a:lnTo>
                <a:lnTo>
                  <a:pt x="920312" y="1118020"/>
                </a:lnTo>
                <a:lnTo>
                  <a:pt x="1268879" y="1370989"/>
                </a:lnTo>
                <a:lnTo>
                  <a:pt x="1388426" y="1164873"/>
                </a:lnTo>
                <a:lnTo>
                  <a:pt x="1544677" y="1434270"/>
                </a:lnTo>
                <a:lnTo>
                  <a:pt x="1544677" y="862759"/>
                </a:lnTo>
                <a:lnTo>
                  <a:pt x="1303013" y="1002922"/>
                </a:lnTo>
                <a:lnTo>
                  <a:pt x="1303014" y="442264"/>
                </a:lnTo>
                <a:lnTo>
                  <a:pt x="1544677" y="582428"/>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 name="이등변 삼각형 1">
            <a:extLst>
              <a:ext uri="{FF2B5EF4-FFF2-40B4-BE49-F238E27FC236}">
                <a16:creationId xmlns:a16="http://schemas.microsoft.com/office/drawing/2014/main" id="{E40DE932-B7CD-464B-8A20-00D52C20CEA6}"/>
              </a:ext>
            </a:extLst>
          </p:cNvPr>
          <p:cNvSpPr/>
          <p:nvPr userDrawn="1"/>
        </p:nvSpPr>
        <p:spPr>
          <a:xfrm rot="20425887">
            <a:off x="6167670" y="258386"/>
            <a:ext cx="398155" cy="3432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이등변 삼각형 3">
            <a:extLst>
              <a:ext uri="{FF2B5EF4-FFF2-40B4-BE49-F238E27FC236}">
                <a16:creationId xmlns:a16="http://schemas.microsoft.com/office/drawing/2014/main" id="{4E0CCDF4-B2DB-4303-A349-E9F1DA4FAE9C}"/>
              </a:ext>
            </a:extLst>
          </p:cNvPr>
          <p:cNvSpPr/>
          <p:nvPr userDrawn="1"/>
        </p:nvSpPr>
        <p:spPr>
          <a:xfrm rot="1800000">
            <a:off x="6365534" y="1203768"/>
            <a:ext cx="514809" cy="4438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이등변 삼각형 12">
            <a:extLst>
              <a:ext uri="{FF2B5EF4-FFF2-40B4-BE49-F238E27FC236}">
                <a16:creationId xmlns:a16="http://schemas.microsoft.com/office/drawing/2014/main" id="{5A3EF16B-DD29-4095-B5C1-0F776241975B}"/>
              </a:ext>
            </a:extLst>
          </p:cNvPr>
          <p:cNvSpPr/>
          <p:nvPr userDrawn="1"/>
        </p:nvSpPr>
        <p:spPr>
          <a:xfrm rot="2436550">
            <a:off x="7017240" y="1316154"/>
            <a:ext cx="456810" cy="3938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이등변 삼각형 16">
            <a:extLst>
              <a:ext uri="{FF2B5EF4-FFF2-40B4-BE49-F238E27FC236}">
                <a16:creationId xmlns:a16="http://schemas.microsoft.com/office/drawing/2014/main" id="{7F9558F2-7ACD-4375-B186-B51417F5BE92}"/>
              </a:ext>
            </a:extLst>
          </p:cNvPr>
          <p:cNvSpPr/>
          <p:nvPr userDrawn="1"/>
        </p:nvSpPr>
        <p:spPr>
          <a:xfrm rot="890839">
            <a:off x="6648640" y="796620"/>
            <a:ext cx="392860" cy="33867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이등변 삼각형 17">
            <a:extLst>
              <a:ext uri="{FF2B5EF4-FFF2-40B4-BE49-F238E27FC236}">
                <a16:creationId xmlns:a16="http://schemas.microsoft.com/office/drawing/2014/main" id="{38C2B4F7-F855-4EF8-83BC-135C37133C66}"/>
              </a:ext>
            </a:extLst>
          </p:cNvPr>
          <p:cNvSpPr/>
          <p:nvPr userDrawn="1"/>
        </p:nvSpPr>
        <p:spPr>
          <a:xfrm rot="10800000">
            <a:off x="6267966" y="873730"/>
            <a:ext cx="290770" cy="25066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6369003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캡션 있는 콘텐츠">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C984BCAE-4751-4016-9AB6-7BECCAEB5EE6}"/>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245511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1_Images &amp; Contents">
    <p:spTree>
      <p:nvGrpSpPr>
        <p:cNvPr id="1" name=""/>
        <p:cNvGrpSpPr/>
        <p:nvPr/>
      </p:nvGrpSpPr>
      <p:grpSpPr>
        <a:xfrm>
          <a:off x="0" y="0"/>
          <a:ext cx="0" cy="0"/>
          <a:chOff x="0" y="0"/>
          <a:chExt cx="0" cy="0"/>
        </a:xfrm>
      </p:grpSpPr>
      <p:sp>
        <p:nvSpPr>
          <p:cNvPr id="2" name="원형: 비어 있음 1">
            <a:extLst>
              <a:ext uri="{FF2B5EF4-FFF2-40B4-BE49-F238E27FC236}">
                <a16:creationId xmlns:a16="http://schemas.microsoft.com/office/drawing/2014/main" id="{43510F96-4E4D-4F6A-818D-E299E831CC01}"/>
              </a:ext>
            </a:extLst>
          </p:cNvPr>
          <p:cNvSpPr/>
          <p:nvPr userDrawn="1"/>
        </p:nvSpPr>
        <p:spPr>
          <a:xfrm>
            <a:off x="6392164" y="1281975"/>
            <a:ext cx="4759542" cy="4759542"/>
          </a:xfrm>
          <a:prstGeom prst="donut">
            <a:avLst>
              <a:gd name="adj" fmla="val 185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0" name="자유형: 도형 19">
            <a:extLst>
              <a:ext uri="{FF2B5EF4-FFF2-40B4-BE49-F238E27FC236}">
                <a16:creationId xmlns:a16="http://schemas.microsoft.com/office/drawing/2014/main" id="{586A9378-5329-4795-BD81-E4B63FD478EE}"/>
              </a:ext>
            </a:extLst>
          </p:cNvPr>
          <p:cNvSpPr>
            <a:spLocks noGrp="1"/>
          </p:cNvSpPr>
          <p:nvPr>
            <p:ph type="pic" sz="quarter" idx="10" hasCustomPrompt="1"/>
          </p:nvPr>
        </p:nvSpPr>
        <p:spPr>
          <a:xfrm>
            <a:off x="9030709" y="1366318"/>
            <a:ext cx="1822409" cy="2586876"/>
          </a:xfrm>
          <a:custGeom>
            <a:avLst/>
            <a:gdLst>
              <a:gd name="connsiteX0" fmla="*/ 863642 w 1822409"/>
              <a:gd name="connsiteY0" fmla="*/ 0 h 2586876"/>
              <a:gd name="connsiteX1" fmla="*/ 1706307 w 1822409"/>
              <a:gd name="connsiteY1" fmla="*/ 2577164 h 2586876"/>
              <a:gd name="connsiteX2" fmla="*/ 0 w 1822409"/>
              <a:gd name="connsiteY2" fmla="*/ 2586876 h 2586876"/>
            </a:gdLst>
            <a:ahLst/>
            <a:cxnLst>
              <a:cxn ang="0">
                <a:pos x="connsiteX0" y="connsiteY0"/>
              </a:cxn>
              <a:cxn ang="0">
                <a:pos x="connsiteX1" y="connsiteY1"/>
              </a:cxn>
              <a:cxn ang="0">
                <a:pos x="connsiteX2" y="connsiteY2"/>
              </a:cxn>
            </a:cxnLst>
            <a:rect l="l" t="t" r="r" b="b"/>
            <a:pathLst>
              <a:path w="1822409" h="2586876">
                <a:moveTo>
                  <a:pt x="863642" y="0"/>
                </a:moveTo>
                <a:cubicBezTo>
                  <a:pt x="1679882" y="581132"/>
                  <a:pt x="2021522" y="1626487"/>
                  <a:pt x="1706307" y="2577164"/>
                </a:cubicBezTo>
                <a:lnTo>
                  <a:pt x="0" y="25868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13" name="자유형: 도형 12">
            <a:extLst>
              <a:ext uri="{FF2B5EF4-FFF2-40B4-BE49-F238E27FC236}">
                <a16:creationId xmlns:a16="http://schemas.microsoft.com/office/drawing/2014/main" id="{417FB495-1718-4B12-A0EC-D01DB876E6E2}"/>
              </a:ext>
            </a:extLst>
          </p:cNvPr>
          <p:cNvSpPr>
            <a:spLocks noGrp="1"/>
          </p:cNvSpPr>
          <p:nvPr>
            <p:ph type="pic" sz="quarter" idx="11" hasCustomPrompt="1"/>
          </p:nvPr>
        </p:nvSpPr>
        <p:spPr>
          <a:xfrm>
            <a:off x="7118317" y="932349"/>
            <a:ext cx="2719605" cy="2144179"/>
          </a:xfrm>
          <a:custGeom>
            <a:avLst/>
            <a:gdLst>
              <a:gd name="connsiteX0" fmla="*/ 1401769 w 2719605"/>
              <a:gd name="connsiteY0" fmla="*/ 1 h 2144179"/>
              <a:gd name="connsiteX1" fmla="*/ 2719605 w 2719605"/>
              <a:gd name="connsiteY1" fmla="*/ 421978 h 2144179"/>
              <a:gd name="connsiteX2" fmla="*/ 2144640 w 2719605"/>
              <a:gd name="connsiteY2" fmla="*/ 2144179 h 2144179"/>
              <a:gd name="connsiteX3" fmla="*/ 2136701 w 2719605"/>
              <a:gd name="connsiteY3" fmla="*/ 2144179 h 2144179"/>
              <a:gd name="connsiteX4" fmla="*/ 0 w 2719605"/>
              <a:gd name="connsiteY4" fmla="*/ 480476 h 2144179"/>
              <a:gd name="connsiteX5" fmla="*/ 1401769 w 2719605"/>
              <a:gd name="connsiteY5" fmla="*/ 1 h 214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605" h="2144179">
                <a:moveTo>
                  <a:pt x="1401769" y="1"/>
                </a:moveTo>
                <a:cubicBezTo>
                  <a:pt x="1863929" y="178"/>
                  <a:pt x="2326036" y="140289"/>
                  <a:pt x="2719605" y="421978"/>
                </a:cubicBezTo>
                <a:lnTo>
                  <a:pt x="2144640" y="2144179"/>
                </a:lnTo>
                <a:lnTo>
                  <a:pt x="2136701" y="2144179"/>
                </a:lnTo>
                <a:lnTo>
                  <a:pt x="0" y="480476"/>
                </a:lnTo>
                <a:cubicBezTo>
                  <a:pt x="412291" y="159962"/>
                  <a:pt x="907061" y="-188"/>
                  <a:pt x="1401769" y="1"/>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 </a:t>
            </a:r>
            <a:endParaRPr lang="ko-KR" altLang="en-US" dirty="0"/>
          </a:p>
        </p:txBody>
      </p:sp>
      <p:sp>
        <p:nvSpPr>
          <p:cNvPr id="24" name="자유형: 도형 23">
            <a:extLst>
              <a:ext uri="{FF2B5EF4-FFF2-40B4-BE49-F238E27FC236}">
                <a16:creationId xmlns:a16="http://schemas.microsoft.com/office/drawing/2014/main" id="{4FE3062D-0FB9-425A-A589-68F4CEA8D726}"/>
              </a:ext>
            </a:extLst>
          </p:cNvPr>
          <p:cNvSpPr>
            <a:spLocks noGrp="1"/>
          </p:cNvSpPr>
          <p:nvPr>
            <p:ph type="pic" sz="quarter" idx="12" hasCustomPrompt="1"/>
          </p:nvPr>
        </p:nvSpPr>
        <p:spPr>
          <a:xfrm>
            <a:off x="8112013" y="4022252"/>
            <a:ext cx="2626805" cy="1570156"/>
          </a:xfrm>
          <a:custGeom>
            <a:avLst/>
            <a:gdLst>
              <a:gd name="connsiteX0" fmla="*/ 462339 w 2626805"/>
              <a:gd name="connsiteY0" fmla="*/ 1569148 h 1570156"/>
              <a:gd name="connsiteX1" fmla="*/ 483227 w 2626805"/>
              <a:gd name="connsiteY1" fmla="*/ 1569612 h 1570156"/>
              <a:gd name="connsiteX2" fmla="*/ 471294 w 2626805"/>
              <a:gd name="connsiteY2" fmla="*/ 1570156 h 1570156"/>
              <a:gd name="connsiteX3" fmla="*/ 462562 w 2626805"/>
              <a:gd name="connsiteY3" fmla="*/ 1569858 h 1570156"/>
              <a:gd name="connsiteX4" fmla="*/ 2626805 w 2626805"/>
              <a:gd name="connsiteY4" fmla="*/ 0 h 1570156"/>
              <a:gd name="connsiteX5" fmla="*/ 495284 w 2626805"/>
              <a:gd name="connsiteY5" fmla="*/ 1569062 h 1570156"/>
              <a:gd name="connsiteX6" fmla="*/ 0 w 2626805"/>
              <a:gd name="connsiteY6" fmla="*/ 14951 h 157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6805" h="1570156">
                <a:moveTo>
                  <a:pt x="462339" y="1569148"/>
                </a:moveTo>
                <a:lnTo>
                  <a:pt x="483227" y="1569612"/>
                </a:lnTo>
                <a:cubicBezTo>
                  <a:pt x="479254" y="1570099"/>
                  <a:pt x="475275" y="1570133"/>
                  <a:pt x="471294" y="1570156"/>
                </a:cubicBezTo>
                <a:lnTo>
                  <a:pt x="462562" y="1569858"/>
                </a:lnTo>
                <a:close/>
                <a:moveTo>
                  <a:pt x="2626805" y="0"/>
                </a:moveTo>
                <a:cubicBezTo>
                  <a:pt x="2323053" y="924730"/>
                  <a:pt x="1466758" y="1554229"/>
                  <a:pt x="495284" y="1569062"/>
                </a:cubicBezTo>
                <a:lnTo>
                  <a:pt x="0" y="14951"/>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6" name="자유형: 도형 25">
            <a:extLst>
              <a:ext uri="{FF2B5EF4-FFF2-40B4-BE49-F238E27FC236}">
                <a16:creationId xmlns:a16="http://schemas.microsoft.com/office/drawing/2014/main" id="{C4C57A6F-87E6-418B-8AAD-B2B59AF316B2}"/>
              </a:ext>
            </a:extLst>
          </p:cNvPr>
          <p:cNvSpPr>
            <a:spLocks noGrp="1"/>
          </p:cNvSpPr>
          <p:nvPr>
            <p:ph type="pic" sz="quarter" idx="14" hasCustomPrompt="1"/>
          </p:nvPr>
        </p:nvSpPr>
        <p:spPr>
          <a:xfrm>
            <a:off x="6392163" y="3145586"/>
            <a:ext cx="2195336" cy="2446823"/>
          </a:xfrm>
          <a:custGeom>
            <a:avLst/>
            <a:gdLst>
              <a:gd name="connsiteX0" fmla="*/ 1374390 w 2195336"/>
              <a:gd name="connsiteY0" fmla="*/ 0 h 2446823"/>
              <a:gd name="connsiteX1" fmla="*/ 2151590 w 2195336"/>
              <a:gd name="connsiteY1" fmla="*/ 2438716 h 2446823"/>
              <a:gd name="connsiteX2" fmla="*/ 2195126 w 2195336"/>
              <a:gd name="connsiteY2" fmla="*/ 2439683 h 2446823"/>
              <a:gd name="connsiteX3" fmla="*/ 2195336 w 2195336"/>
              <a:gd name="connsiteY3" fmla="*/ 2440337 h 2446823"/>
              <a:gd name="connsiteX4" fmla="*/ 2192990 w 2195336"/>
              <a:gd name="connsiteY4" fmla="*/ 2440444 h 2446823"/>
              <a:gd name="connsiteX5" fmla="*/ 2151693 w 2195336"/>
              <a:gd name="connsiteY5" fmla="*/ 2439035 h 2446823"/>
              <a:gd name="connsiteX6" fmla="*/ 2154077 w 2195336"/>
              <a:gd name="connsiteY6" fmla="*/ 2446517 h 2446823"/>
              <a:gd name="connsiteX7" fmla="*/ 0 w 2195336"/>
              <a:gd name="connsiteY7" fmla="*/ 1016322 h 244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336" h="2446823">
                <a:moveTo>
                  <a:pt x="1374390" y="0"/>
                </a:moveTo>
                <a:lnTo>
                  <a:pt x="2151590" y="2438716"/>
                </a:lnTo>
                <a:lnTo>
                  <a:pt x="2195126" y="2439683"/>
                </a:lnTo>
                <a:lnTo>
                  <a:pt x="2195336" y="2440337"/>
                </a:lnTo>
                <a:lnTo>
                  <a:pt x="2192990" y="2440444"/>
                </a:lnTo>
                <a:lnTo>
                  <a:pt x="2151693" y="2439035"/>
                </a:lnTo>
                <a:lnTo>
                  <a:pt x="2154077" y="2446517"/>
                </a:lnTo>
                <a:cubicBezTo>
                  <a:pt x="1203619" y="2462028"/>
                  <a:pt x="349619" y="1887845"/>
                  <a:pt x="0" y="1016322"/>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4003839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20B4-29C8-462F-B3EB-F892345068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E44B0E-2C8F-4809-B632-E64AEEC317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425A38-E4CE-4B83-BE90-F2FB5D1210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39497A-7925-4748-92C2-06FAE41A29CA}"/>
              </a:ext>
            </a:extLst>
          </p:cNvPr>
          <p:cNvSpPr>
            <a:spLocks noGrp="1"/>
          </p:cNvSpPr>
          <p:nvPr>
            <p:ph type="dt" sz="half" idx="10"/>
          </p:nvPr>
        </p:nvSpPr>
        <p:spPr/>
        <p:txBody>
          <a:bodyPr/>
          <a:lstStyle/>
          <a:p>
            <a:fld id="{1C426F9D-A526-4451-B664-8099D3697E06}" type="datetimeFigureOut">
              <a:rPr lang="en-US" smtClean="0"/>
              <a:t>12/12/2024</a:t>
            </a:fld>
            <a:endParaRPr lang="en-US"/>
          </a:p>
        </p:txBody>
      </p:sp>
      <p:sp>
        <p:nvSpPr>
          <p:cNvPr id="6" name="Footer Placeholder 5">
            <a:extLst>
              <a:ext uri="{FF2B5EF4-FFF2-40B4-BE49-F238E27FC236}">
                <a16:creationId xmlns:a16="http://schemas.microsoft.com/office/drawing/2014/main" id="{B4778AA4-4441-4EB4-9814-317BDE6E39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2B5FBD-0DD8-4B44-AC7C-B53143A196B4}"/>
              </a:ext>
            </a:extLst>
          </p:cNvPr>
          <p:cNvSpPr>
            <a:spLocks noGrp="1"/>
          </p:cNvSpPr>
          <p:nvPr>
            <p:ph type="sldNum" sz="quarter" idx="12"/>
          </p:nvPr>
        </p:nvSpPr>
        <p:spPr/>
        <p:txBody>
          <a:bodyPr/>
          <a:lstStyle/>
          <a:p>
            <a:fld id="{988BD4EF-8107-479E-B31F-E8BD0BE1F7FF}" type="slidenum">
              <a:rPr lang="en-US" smtClean="0"/>
              <a:t>‹#›</a:t>
            </a:fld>
            <a:endParaRPr lang="en-US"/>
          </a:p>
        </p:txBody>
      </p:sp>
    </p:spTree>
    <p:extLst>
      <p:ext uri="{BB962C8B-B14F-4D97-AF65-F5344CB8AC3E}">
        <p14:creationId xmlns:p14="http://schemas.microsoft.com/office/powerpoint/2010/main" val="21477198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892837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326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2188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27BA340E-4C4B-4B9A-AAEF-568BF36C2F80}"/>
              </a:ext>
            </a:extLst>
          </p:cNvPr>
          <p:cNvSpPr>
            <a:spLocks noGrp="1"/>
          </p:cNvSpPr>
          <p:nvPr>
            <p:ph type="pic" idx="12" hasCustomPrompt="1"/>
          </p:nvPr>
        </p:nvSpPr>
        <p:spPr>
          <a:xfrm>
            <a:off x="8554498" y="0"/>
            <a:ext cx="3637501" cy="685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Rectangle 1">
            <a:extLst>
              <a:ext uri="{FF2B5EF4-FFF2-40B4-BE49-F238E27FC236}">
                <a16:creationId xmlns:a16="http://schemas.microsoft.com/office/drawing/2014/main" id="{43EB244D-023E-4F95-A10F-B6B2D52E1F5B}"/>
              </a:ext>
            </a:extLst>
          </p:cNvPr>
          <p:cNvSpPr/>
          <p:nvPr userDrawn="1"/>
        </p:nvSpPr>
        <p:spPr>
          <a:xfrm>
            <a:off x="4916997" y="0"/>
            <a:ext cx="3637501" cy="6858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86126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A2D85108-6C4A-4EF2-85C9-A0A45E054447}"/>
              </a:ext>
            </a:extLst>
          </p:cNvPr>
          <p:cNvSpPr>
            <a:spLocks noGrp="1"/>
          </p:cNvSpPr>
          <p:nvPr>
            <p:ph type="pic" sz="quarter" idx="10" hasCustomPrompt="1"/>
          </p:nvPr>
        </p:nvSpPr>
        <p:spPr>
          <a:xfrm>
            <a:off x="895966" y="457200"/>
            <a:ext cx="5418966" cy="6400800"/>
          </a:xfrm>
          <a:custGeom>
            <a:avLst/>
            <a:gdLst>
              <a:gd name="connsiteX0" fmla="*/ 5076966 w 5418966"/>
              <a:gd name="connsiteY0" fmla="*/ 1878594 h 6400800"/>
              <a:gd name="connsiteX1" fmla="*/ 5418966 w 5418966"/>
              <a:gd name="connsiteY1" fmla="*/ 2220594 h 6400800"/>
              <a:gd name="connsiteX2" fmla="*/ 5418966 w 5418966"/>
              <a:gd name="connsiteY2" fmla="*/ 6400800 h 6400800"/>
              <a:gd name="connsiteX3" fmla="*/ 4734966 w 5418966"/>
              <a:gd name="connsiteY3" fmla="*/ 6400800 h 6400800"/>
              <a:gd name="connsiteX4" fmla="*/ 4734966 w 5418966"/>
              <a:gd name="connsiteY4" fmla="*/ 2220594 h 6400800"/>
              <a:gd name="connsiteX5" fmla="*/ 5076966 w 5418966"/>
              <a:gd name="connsiteY5" fmla="*/ 1878594 h 6400800"/>
              <a:gd name="connsiteX6" fmla="*/ 342000 w 5418966"/>
              <a:gd name="connsiteY6" fmla="*/ 1878594 h 6400800"/>
              <a:gd name="connsiteX7" fmla="*/ 684000 w 5418966"/>
              <a:gd name="connsiteY7" fmla="*/ 2220594 h 6400800"/>
              <a:gd name="connsiteX8" fmla="*/ 684000 w 5418966"/>
              <a:gd name="connsiteY8" fmla="*/ 6400800 h 6400800"/>
              <a:gd name="connsiteX9" fmla="*/ 0 w 5418966"/>
              <a:gd name="connsiteY9" fmla="*/ 6400800 h 6400800"/>
              <a:gd name="connsiteX10" fmla="*/ 0 w 5418966"/>
              <a:gd name="connsiteY10" fmla="*/ 2220594 h 6400800"/>
              <a:gd name="connsiteX11" fmla="*/ 342000 w 5418966"/>
              <a:gd name="connsiteY11" fmla="*/ 1878594 h 6400800"/>
              <a:gd name="connsiteX12" fmla="*/ 4287805 w 5418966"/>
              <a:gd name="connsiteY12" fmla="*/ 1252396 h 6400800"/>
              <a:gd name="connsiteX13" fmla="*/ 4629805 w 5418966"/>
              <a:gd name="connsiteY13" fmla="*/ 1594396 h 6400800"/>
              <a:gd name="connsiteX14" fmla="*/ 4629805 w 5418966"/>
              <a:gd name="connsiteY14" fmla="*/ 6400800 h 6400800"/>
              <a:gd name="connsiteX15" fmla="*/ 3945805 w 5418966"/>
              <a:gd name="connsiteY15" fmla="*/ 6400800 h 6400800"/>
              <a:gd name="connsiteX16" fmla="*/ 3945805 w 5418966"/>
              <a:gd name="connsiteY16" fmla="*/ 1594396 h 6400800"/>
              <a:gd name="connsiteX17" fmla="*/ 4287805 w 5418966"/>
              <a:gd name="connsiteY17" fmla="*/ 1252396 h 6400800"/>
              <a:gd name="connsiteX18" fmla="*/ 1131160 w 5418966"/>
              <a:gd name="connsiteY18" fmla="*/ 1252396 h 6400800"/>
              <a:gd name="connsiteX19" fmla="*/ 1473161 w 5418966"/>
              <a:gd name="connsiteY19" fmla="*/ 1594396 h 6400800"/>
              <a:gd name="connsiteX20" fmla="*/ 1473161 w 5418966"/>
              <a:gd name="connsiteY20" fmla="*/ 6400800 h 6400800"/>
              <a:gd name="connsiteX21" fmla="*/ 789161 w 5418966"/>
              <a:gd name="connsiteY21" fmla="*/ 6400800 h 6400800"/>
              <a:gd name="connsiteX22" fmla="*/ 789161 w 5418966"/>
              <a:gd name="connsiteY22" fmla="*/ 1594396 h 6400800"/>
              <a:gd name="connsiteX23" fmla="*/ 1131160 w 5418966"/>
              <a:gd name="connsiteY23" fmla="*/ 1252396 h 6400800"/>
              <a:gd name="connsiteX24" fmla="*/ 3498644 w 5418966"/>
              <a:gd name="connsiteY24" fmla="*/ 626198 h 6400800"/>
              <a:gd name="connsiteX25" fmla="*/ 3840644 w 5418966"/>
              <a:gd name="connsiteY25" fmla="*/ 968198 h 6400800"/>
              <a:gd name="connsiteX26" fmla="*/ 3840644 w 5418966"/>
              <a:gd name="connsiteY26" fmla="*/ 6400800 h 6400800"/>
              <a:gd name="connsiteX27" fmla="*/ 3156644 w 5418966"/>
              <a:gd name="connsiteY27" fmla="*/ 6400800 h 6400800"/>
              <a:gd name="connsiteX28" fmla="*/ 3156644 w 5418966"/>
              <a:gd name="connsiteY28" fmla="*/ 968198 h 6400800"/>
              <a:gd name="connsiteX29" fmla="*/ 3498644 w 5418966"/>
              <a:gd name="connsiteY29" fmla="*/ 626198 h 6400800"/>
              <a:gd name="connsiteX30" fmla="*/ 1920322 w 5418966"/>
              <a:gd name="connsiteY30" fmla="*/ 626198 h 6400800"/>
              <a:gd name="connsiteX31" fmla="*/ 2262322 w 5418966"/>
              <a:gd name="connsiteY31" fmla="*/ 968198 h 6400800"/>
              <a:gd name="connsiteX32" fmla="*/ 2262322 w 5418966"/>
              <a:gd name="connsiteY32" fmla="*/ 6400800 h 6400800"/>
              <a:gd name="connsiteX33" fmla="*/ 1578322 w 5418966"/>
              <a:gd name="connsiteY33" fmla="*/ 6400800 h 6400800"/>
              <a:gd name="connsiteX34" fmla="*/ 1578322 w 5418966"/>
              <a:gd name="connsiteY34" fmla="*/ 968198 h 6400800"/>
              <a:gd name="connsiteX35" fmla="*/ 1920322 w 5418966"/>
              <a:gd name="connsiteY35" fmla="*/ 626198 h 6400800"/>
              <a:gd name="connsiteX36" fmla="*/ 2709483 w 5418966"/>
              <a:gd name="connsiteY36" fmla="*/ 0 h 6400800"/>
              <a:gd name="connsiteX37" fmla="*/ 3051483 w 5418966"/>
              <a:gd name="connsiteY37" fmla="*/ 342000 h 6400800"/>
              <a:gd name="connsiteX38" fmla="*/ 3051483 w 5418966"/>
              <a:gd name="connsiteY38" fmla="*/ 6375964 h 6400800"/>
              <a:gd name="connsiteX39" fmla="*/ 3048979 w 5418966"/>
              <a:gd name="connsiteY39" fmla="*/ 6400800 h 6400800"/>
              <a:gd name="connsiteX40" fmla="*/ 2369987 w 5418966"/>
              <a:gd name="connsiteY40" fmla="*/ 6400800 h 6400800"/>
              <a:gd name="connsiteX41" fmla="*/ 2367483 w 5418966"/>
              <a:gd name="connsiteY41" fmla="*/ 6375964 h 6400800"/>
              <a:gd name="connsiteX42" fmla="*/ 2367483 w 5418966"/>
              <a:gd name="connsiteY42" fmla="*/ 342000 h 6400800"/>
              <a:gd name="connsiteX43" fmla="*/ 2709483 w 5418966"/>
              <a:gd name="connsiteY43"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418966" h="6400800">
                <a:moveTo>
                  <a:pt x="5076966" y="1878594"/>
                </a:moveTo>
                <a:cubicBezTo>
                  <a:pt x="5265847" y="1878594"/>
                  <a:pt x="5418966" y="2031713"/>
                  <a:pt x="5418966" y="2220594"/>
                </a:cubicBezTo>
                <a:lnTo>
                  <a:pt x="5418966" y="6400800"/>
                </a:lnTo>
                <a:lnTo>
                  <a:pt x="4734966" y="6400800"/>
                </a:lnTo>
                <a:lnTo>
                  <a:pt x="4734966" y="2220594"/>
                </a:lnTo>
                <a:cubicBezTo>
                  <a:pt x="4734966" y="2031713"/>
                  <a:pt x="4888085" y="1878594"/>
                  <a:pt x="5076966" y="1878594"/>
                </a:cubicBezTo>
                <a:close/>
                <a:moveTo>
                  <a:pt x="342000" y="1878594"/>
                </a:moveTo>
                <a:cubicBezTo>
                  <a:pt x="530881" y="1878594"/>
                  <a:pt x="684000" y="2031713"/>
                  <a:pt x="684000" y="2220594"/>
                </a:cubicBezTo>
                <a:lnTo>
                  <a:pt x="684000" y="6400800"/>
                </a:lnTo>
                <a:lnTo>
                  <a:pt x="0" y="6400800"/>
                </a:lnTo>
                <a:lnTo>
                  <a:pt x="0" y="2220594"/>
                </a:lnTo>
                <a:cubicBezTo>
                  <a:pt x="0" y="2031713"/>
                  <a:pt x="153119" y="1878594"/>
                  <a:pt x="342000" y="1878594"/>
                </a:cubicBezTo>
                <a:close/>
                <a:moveTo>
                  <a:pt x="4287805" y="1252396"/>
                </a:moveTo>
                <a:cubicBezTo>
                  <a:pt x="4476686" y="1252396"/>
                  <a:pt x="4629805" y="1405515"/>
                  <a:pt x="4629805" y="1594396"/>
                </a:cubicBezTo>
                <a:lnTo>
                  <a:pt x="4629805" y="6400800"/>
                </a:lnTo>
                <a:lnTo>
                  <a:pt x="3945805" y="6400800"/>
                </a:lnTo>
                <a:lnTo>
                  <a:pt x="3945805" y="1594396"/>
                </a:lnTo>
                <a:cubicBezTo>
                  <a:pt x="3945805" y="1405515"/>
                  <a:pt x="4098924" y="1252396"/>
                  <a:pt x="4287805" y="1252396"/>
                </a:cubicBezTo>
                <a:close/>
                <a:moveTo>
                  <a:pt x="1131160" y="1252396"/>
                </a:moveTo>
                <a:cubicBezTo>
                  <a:pt x="1320042" y="1252396"/>
                  <a:pt x="1473161" y="1405515"/>
                  <a:pt x="1473161" y="1594396"/>
                </a:cubicBezTo>
                <a:lnTo>
                  <a:pt x="1473161" y="6400800"/>
                </a:lnTo>
                <a:lnTo>
                  <a:pt x="789161" y="6400800"/>
                </a:lnTo>
                <a:lnTo>
                  <a:pt x="789161" y="1594396"/>
                </a:lnTo>
                <a:cubicBezTo>
                  <a:pt x="789161" y="1405515"/>
                  <a:pt x="942280" y="1252396"/>
                  <a:pt x="1131160" y="1252396"/>
                </a:cubicBezTo>
                <a:close/>
                <a:moveTo>
                  <a:pt x="3498644" y="626198"/>
                </a:moveTo>
                <a:cubicBezTo>
                  <a:pt x="3687525" y="626198"/>
                  <a:pt x="3840644" y="779317"/>
                  <a:pt x="3840644" y="968198"/>
                </a:cubicBezTo>
                <a:lnTo>
                  <a:pt x="3840644" y="6400800"/>
                </a:lnTo>
                <a:lnTo>
                  <a:pt x="3156644" y="6400800"/>
                </a:lnTo>
                <a:lnTo>
                  <a:pt x="3156644" y="968198"/>
                </a:lnTo>
                <a:cubicBezTo>
                  <a:pt x="3156644" y="779317"/>
                  <a:pt x="3309763" y="626198"/>
                  <a:pt x="3498644" y="626198"/>
                </a:cubicBezTo>
                <a:close/>
                <a:moveTo>
                  <a:pt x="1920322" y="626198"/>
                </a:moveTo>
                <a:cubicBezTo>
                  <a:pt x="2109203" y="626198"/>
                  <a:pt x="2262322" y="779317"/>
                  <a:pt x="2262322" y="968198"/>
                </a:cubicBezTo>
                <a:lnTo>
                  <a:pt x="2262322" y="6400800"/>
                </a:lnTo>
                <a:lnTo>
                  <a:pt x="1578322" y="6400800"/>
                </a:lnTo>
                <a:lnTo>
                  <a:pt x="1578322" y="968198"/>
                </a:lnTo>
                <a:cubicBezTo>
                  <a:pt x="1578322" y="779317"/>
                  <a:pt x="1731441" y="626198"/>
                  <a:pt x="1920322" y="626198"/>
                </a:cubicBezTo>
                <a:close/>
                <a:moveTo>
                  <a:pt x="2709483" y="0"/>
                </a:moveTo>
                <a:cubicBezTo>
                  <a:pt x="2898364" y="0"/>
                  <a:pt x="3051483" y="153119"/>
                  <a:pt x="3051483" y="342000"/>
                </a:cubicBezTo>
                <a:lnTo>
                  <a:pt x="3051483" y="6375964"/>
                </a:lnTo>
                <a:lnTo>
                  <a:pt x="3048979" y="6400800"/>
                </a:lnTo>
                <a:lnTo>
                  <a:pt x="2369987" y="6400800"/>
                </a:lnTo>
                <a:lnTo>
                  <a:pt x="2367483" y="6375964"/>
                </a:lnTo>
                <a:lnTo>
                  <a:pt x="2367483" y="342000"/>
                </a:lnTo>
                <a:cubicBezTo>
                  <a:pt x="2367483" y="153119"/>
                  <a:pt x="2520602" y="0"/>
                  <a:pt x="2709483"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241124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F4F8F920-2344-4B56-8732-344A40AEF50D}"/>
              </a:ext>
            </a:extLst>
          </p:cNvPr>
          <p:cNvSpPr>
            <a:spLocks noGrp="1"/>
          </p:cNvSpPr>
          <p:nvPr>
            <p:ph type="pic" idx="12" hasCustomPrompt="1"/>
          </p:nvPr>
        </p:nvSpPr>
        <p:spPr>
          <a:xfrm>
            <a:off x="3735978" y="1288869"/>
            <a:ext cx="4423955" cy="2499360"/>
          </a:xfrm>
          <a:custGeom>
            <a:avLst/>
            <a:gdLst>
              <a:gd name="connsiteX0" fmla="*/ 0 w 4423955"/>
              <a:gd name="connsiteY0" fmla="*/ 0 h 2499360"/>
              <a:gd name="connsiteX1" fmla="*/ 4423955 w 4423955"/>
              <a:gd name="connsiteY1" fmla="*/ 0 h 2499360"/>
              <a:gd name="connsiteX2" fmla="*/ 4423955 w 4423955"/>
              <a:gd name="connsiteY2" fmla="*/ 2499360 h 2499360"/>
              <a:gd name="connsiteX3" fmla="*/ 0 w 4423955"/>
              <a:gd name="connsiteY3" fmla="*/ 2499360 h 2499360"/>
            </a:gdLst>
            <a:ahLst/>
            <a:cxnLst>
              <a:cxn ang="0">
                <a:pos x="connsiteX0" y="connsiteY0"/>
              </a:cxn>
              <a:cxn ang="0">
                <a:pos x="connsiteX1" y="connsiteY1"/>
              </a:cxn>
              <a:cxn ang="0">
                <a:pos x="connsiteX2" y="connsiteY2"/>
              </a:cxn>
              <a:cxn ang="0">
                <a:pos x="connsiteX3" y="connsiteY3"/>
              </a:cxn>
            </a:cxnLst>
            <a:rect l="l" t="t" r="r" b="b"/>
            <a:pathLst>
              <a:path w="4423955" h="2499360">
                <a:moveTo>
                  <a:pt x="0" y="0"/>
                </a:moveTo>
                <a:lnTo>
                  <a:pt x="4423955" y="0"/>
                </a:lnTo>
                <a:lnTo>
                  <a:pt x="4423955" y="2499360"/>
                </a:lnTo>
                <a:lnTo>
                  <a:pt x="0" y="2499360"/>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3308194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그림 개체 틀 13">
            <a:extLst>
              <a:ext uri="{FF2B5EF4-FFF2-40B4-BE49-F238E27FC236}">
                <a16:creationId xmlns:a16="http://schemas.microsoft.com/office/drawing/2014/main" id="{19950F4E-DC35-47C0-AF03-10B1738755F5}"/>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692866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9216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17" name="Oval 84">
            <a:extLst>
              <a:ext uri="{FF2B5EF4-FFF2-40B4-BE49-F238E27FC236}">
                <a16:creationId xmlns:a16="http://schemas.microsoft.com/office/drawing/2014/main" id="{7AAB1A6E-70AD-42B8-995C-8A7A6F5FA968}"/>
              </a:ext>
            </a:extLst>
          </p:cNvPr>
          <p:cNvSpPr/>
          <p:nvPr userDrawn="1"/>
        </p:nvSpPr>
        <p:spPr>
          <a:xfrm>
            <a:off x="3657374" y="5481089"/>
            <a:ext cx="9765326" cy="48166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 name="Rectangle 1">
            <a:extLst>
              <a:ext uri="{FF2B5EF4-FFF2-40B4-BE49-F238E27FC236}">
                <a16:creationId xmlns:a16="http://schemas.microsoft.com/office/drawing/2014/main" id="{6B993C13-ED17-47F5-968E-47C8E3F33E65}"/>
              </a:ext>
            </a:extLst>
          </p:cNvPr>
          <p:cNvSpPr/>
          <p:nvPr userDrawn="1"/>
        </p:nvSpPr>
        <p:spPr>
          <a:xfrm>
            <a:off x="8031192" y="0"/>
            <a:ext cx="4160808" cy="5020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1D175E70-9D23-4CF2-B9A2-B9CAF147D2C7}"/>
              </a:ext>
            </a:extLst>
          </p:cNvPr>
          <p:cNvGrpSpPr/>
          <p:nvPr userDrawn="1"/>
        </p:nvGrpSpPr>
        <p:grpSpPr>
          <a:xfrm>
            <a:off x="5070224" y="2165229"/>
            <a:ext cx="6484347" cy="3562709"/>
            <a:chOff x="-548507" y="477868"/>
            <a:chExt cx="11570449" cy="6357177"/>
          </a:xfrm>
        </p:grpSpPr>
        <p:sp>
          <p:nvSpPr>
            <p:cNvPr id="4" name="Freeform: Shape 4">
              <a:extLst>
                <a:ext uri="{FF2B5EF4-FFF2-40B4-BE49-F238E27FC236}">
                  <a16:creationId xmlns:a16="http://schemas.microsoft.com/office/drawing/2014/main" id="{BF1D3A03-C473-4DFE-B639-58283FED2D3A}"/>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 name="Freeform: Shape 5">
              <a:extLst>
                <a:ext uri="{FF2B5EF4-FFF2-40B4-BE49-F238E27FC236}">
                  <a16:creationId xmlns:a16="http://schemas.microsoft.com/office/drawing/2014/main" id="{D2A69ED7-0178-4BF4-BDC3-BDB7364CB27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6" name="Freeform: Shape 6">
              <a:extLst>
                <a:ext uri="{FF2B5EF4-FFF2-40B4-BE49-F238E27FC236}">
                  <a16:creationId xmlns:a16="http://schemas.microsoft.com/office/drawing/2014/main" id="{ED5B5F1A-8C05-4B85-99CD-05E6560DB9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7" name="Freeform: Shape 7">
              <a:extLst>
                <a:ext uri="{FF2B5EF4-FFF2-40B4-BE49-F238E27FC236}">
                  <a16:creationId xmlns:a16="http://schemas.microsoft.com/office/drawing/2014/main" id="{7D825F2A-D1EE-42D4-85F8-B967B3D07052}"/>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 name="Freeform: Shape 8">
              <a:extLst>
                <a:ext uri="{FF2B5EF4-FFF2-40B4-BE49-F238E27FC236}">
                  <a16:creationId xmlns:a16="http://schemas.microsoft.com/office/drawing/2014/main" id="{2F72EE9C-0AAF-4E57-A1F9-8BA73E6D0239}"/>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 name="Group 9">
              <a:extLst>
                <a:ext uri="{FF2B5EF4-FFF2-40B4-BE49-F238E27FC236}">
                  <a16:creationId xmlns:a16="http://schemas.microsoft.com/office/drawing/2014/main" id="{06BA8559-C531-4DFE-A1F6-DFC7FDDD2392}"/>
                </a:ext>
              </a:extLst>
            </p:cNvPr>
            <p:cNvGrpSpPr/>
            <p:nvPr/>
          </p:nvGrpSpPr>
          <p:grpSpPr>
            <a:xfrm>
              <a:off x="1606" y="6382978"/>
              <a:ext cx="413937" cy="115242"/>
              <a:chOff x="5955" y="6353672"/>
              <a:chExt cx="413937" cy="115242"/>
            </a:xfrm>
          </p:grpSpPr>
          <p:sp>
            <p:nvSpPr>
              <p:cNvPr id="14" name="Rectangle: Rounded Corners 14">
                <a:extLst>
                  <a:ext uri="{FF2B5EF4-FFF2-40B4-BE49-F238E27FC236}">
                    <a16:creationId xmlns:a16="http://schemas.microsoft.com/office/drawing/2014/main" id="{6F0A0FA0-4DB8-4CCF-B7C4-C45D5C856BC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5">
                <a:extLst>
                  <a:ext uri="{FF2B5EF4-FFF2-40B4-BE49-F238E27FC236}">
                    <a16:creationId xmlns:a16="http://schemas.microsoft.com/office/drawing/2014/main" id="{768628CF-53A4-4220-9A4E-38A67AEEF6F9}"/>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10">
              <a:extLst>
                <a:ext uri="{FF2B5EF4-FFF2-40B4-BE49-F238E27FC236}">
                  <a16:creationId xmlns:a16="http://schemas.microsoft.com/office/drawing/2014/main" id="{9CC4CFF0-C8D4-4701-BCC1-127782BB1035}"/>
                </a:ext>
              </a:extLst>
            </p:cNvPr>
            <p:cNvGrpSpPr/>
            <p:nvPr/>
          </p:nvGrpSpPr>
          <p:grpSpPr>
            <a:xfrm>
              <a:off x="9855291" y="6381600"/>
              <a:ext cx="885989" cy="115242"/>
              <a:chOff x="5955" y="6353672"/>
              <a:chExt cx="413937" cy="115242"/>
            </a:xfrm>
          </p:grpSpPr>
          <p:sp>
            <p:nvSpPr>
              <p:cNvPr id="12" name="Rectangle: Rounded Corners 12">
                <a:extLst>
                  <a:ext uri="{FF2B5EF4-FFF2-40B4-BE49-F238E27FC236}">
                    <a16:creationId xmlns:a16="http://schemas.microsoft.com/office/drawing/2014/main" id="{C9B20E79-B78C-4B0E-AB2A-3C3CF7D8B9E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3">
                <a:extLst>
                  <a:ext uri="{FF2B5EF4-FFF2-40B4-BE49-F238E27FC236}">
                    <a16:creationId xmlns:a16="http://schemas.microsoft.com/office/drawing/2014/main" id="{C9637DFE-D49E-4B60-A6B2-4A7AD2B238DA}"/>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1">
              <a:extLst>
                <a:ext uri="{FF2B5EF4-FFF2-40B4-BE49-F238E27FC236}">
                  <a16:creationId xmlns:a16="http://schemas.microsoft.com/office/drawing/2014/main" id="{2163A538-743B-42EE-BD52-CD060CCBCC1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6" name="그림 개체 틀 2">
            <a:extLst>
              <a:ext uri="{FF2B5EF4-FFF2-40B4-BE49-F238E27FC236}">
                <a16:creationId xmlns:a16="http://schemas.microsoft.com/office/drawing/2014/main" id="{3048F72C-414C-49B1-9BF2-E35C25D02FD7}"/>
              </a:ext>
            </a:extLst>
          </p:cNvPr>
          <p:cNvSpPr>
            <a:spLocks noGrp="1"/>
          </p:cNvSpPr>
          <p:nvPr>
            <p:ph type="pic" sz="quarter" idx="11" hasCustomPrompt="1"/>
          </p:nvPr>
        </p:nvSpPr>
        <p:spPr>
          <a:xfrm>
            <a:off x="5920884" y="2342075"/>
            <a:ext cx="4775660" cy="287763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8" name="그림 개체 틀 2">
            <a:extLst>
              <a:ext uri="{FF2B5EF4-FFF2-40B4-BE49-F238E27FC236}">
                <a16:creationId xmlns:a16="http://schemas.microsoft.com/office/drawing/2014/main" id="{F2534BEC-DD80-4A25-9476-43EA4EDF281F}"/>
              </a:ext>
            </a:extLst>
          </p:cNvPr>
          <p:cNvSpPr>
            <a:spLocks noGrp="1"/>
          </p:cNvSpPr>
          <p:nvPr>
            <p:ph type="pic" sz="quarter" idx="12" hasCustomPrompt="1"/>
          </p:nvPr>
        </p:nvSpPr>
        <p:spPr>
          <a:xfrm>
            <a:off x="0" y="672860"/>
            <a:ext cx="4160809" cy="1992702"/>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0343822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948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514CE-F829-4035-90E2-305B92F900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47AF52-C5A9-474B-A41F-DDFEE2DE0E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557A78-BCA6-4713-841C-3BA2FCBB79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C8B033-695C-41F4-A91E-CAB615E095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AAA59E-2D32-45C4-860F-A03D320EFC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D002E1-25FF-4920-A65D-ADF0D95AF194}"/>
              </a:ext>
            </a:extLst>
          </p:cNvPr>
          <p:cNvSpPr>
            <a:spLocks noGrp="1"/>
          </p:cNvSpPr>
          <p:nvPr>
            <p:ph type="dt" sz="half" idx="10"/>
          </p:nvPr>
        </p:nvSpPr>
        <p:spPr/>
        <p:txBody>
          <a:bodyPr/>
          <a:lstStyle/>
          <a:p>
            <a:fld id="{1C426F9D-A526-4451-B664-8099D3697E06}" type="datetimeFigureOut">
              <a:rPr lang="en-US" smtClean="0"/>
              <a:t>12/12/2024</a:t>
            </a:fld>
            <a:endParaRPr lang="en-US"/>
          </a:p>
        </p:txBody>
      </p:sp>
      <p:sp>
        <p:nvSpPr>
          <p:cNvPr id="8" name="Footer Placeholder 7">
            <a:extLst>
              <a:ext uri="{FF2B5EF4-FFF2-40B4-BE49-F238E27FC236}">
                <a16:creationId xmlns:a16="http://schemas.microsoft.com/office/drawing/2014/main" id="{65B4CE7F-CD07-4BD5-91CF-FF9AD2934E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C19B73-30B7-42AA-A6C5-539095400B65}"/>
              </a:ext>
            </a:extLst>
          </p:cNvPr>
          <p:cNvSpPr>
            <a:spLocks noGrp="1"/>
          </p:cNvSpPr>
          <p:nvPr>
            <p:ph type="sldNum" sz="quarter" idx="12"/>
          </p:nvPr>
        </p:nvSpPr>
        <p:spPr/>
        <p:txBody>
          <a:bodyPr/>
          <a:lstStyle/>
          <a:p>
            <a:fld id="{988BD4EF-8107-479E-B31F-E8BD0BE1F7FF}" type="slidenum">
              <a:rPr lang="en-US" smtClean="0"/>
              <a:t>‹#›</a:t>
            </a:fld>
            <a:endParaRPr lang="en-US"/>
          </a:p>
        </p:txBody>
      </p:sp>
    </p:spTree>
    <p:extLst>
      <p:ext uri="{BB962C8B-B14F-4D97-AF65-F5344CB8AC3E}">
        <p14:creationId xmlns:p14="http://schemas.microsoft.com/office/powerpoint/2010/main" val="314108631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9A9686A-3F53-4613-8C62-16C0DCDDBD45}"/>
              </a:ext>
            </a:extLst>
          </p:cNvPr>
          <p:cNvSpPr/>
          <p:nvPr userDrawn="1"/>
        </p:nvSpPr>
        <p:spPr>
          <a:xfrm>
            <a:off x="3786996" y="1397480"/>
            <a:ext cx="7142672" cy="406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C515CB0D-1B6C-4DFA-B150-C1C7D61A8CDD}"/>
              </a:ext>
            </a:extLst>
          </p:cNvPr>
          <p:cNvSpPr>
            <a:spLocks noGrp="1"/>
          </p:cNvSpPr>
          <p:nvPr>
            <p:ph type="pic" sz="quarter" idx="11" hasCustomPrompt="1"/>
          </p:nvPr>
        </p:nvSpPr>
        <p:spPr>
          <a:xfrm>
            <a:off x="6858000" y="1990185"/>
            <a:ext cx="5334000" cy="287763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3" name="그림 개체 틀 2">
            <a:extLst>
              <a:ext uri="{FF2B5EF4-FFF2-40B4-BE49-F238E27FC236}">
                <a16:creationId xmlns:a16="http://schemas.microsoft.com/office/drawing/2014/main" id="{9917F44E-7F02-4D1D-A60C-44734796D43D}"/>
              </a:ext>
            </a:extLst>
          </p:cNvPr>
          <p:cNvSpPr>
            <a:spLocks noGrp="1"/>
          </p:cNvSpPr>
          <p:nvPr>
            <p:ph type="pic" sz="quarter" idx="12" hasCustomPrompt="1"/>
          </p:nvPr>
        </p:nvSpPr>
        <p:spPr>
          <a:xfrm>
            <a:off x="2674477" y="1990185"/>
            <a:ext cx="2975825" cy="287763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0634540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1130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0BEEC00-0007-44FF-9EF0-3340274CD29F}"/>
              </a:ext>
            </a:extLst>
          </p:cNvPr>
          <p:cNvSpPr/>
          <p:nvPr userDrawn="1"/>
        </p:nvSpPr>
        <p:spPr>
          <a:xfrm>
            <a:off x="0" y="0"/>
            <a:ext cx="7039155" cy="36403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2">
            <a:extLst>
              <a:ext uri="{FF2B5EF4-FFF2-40B4-BE49-F238E27FC236}">
                <a16:creationId xmlns:a16="http://schemas.microsoft.com/office/drawing/2014/main" id="{8B9C75F8-627C-444D-B7CC-9520AC29BD94}"/>
              </a:ext>
            </a:extLst>
          </p:cNvPr>
          <p:cNvSpPr>
            <a:spLocks noGrp="1"/>
          </p:cNvSpPr>
          <p:nvPr>
            <p:ph type="pic" idx="12" hasCustomPrompt="1"/>
          </p:nvPr>
        </p:nvSpPr>
        <p:spPr>
          <a:xfrm>
            <a:off x="743912" y="558205"/>
            <a:ext cx="4487992" cy="251075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5B181E23-EDEA-4D74-AFFC-5BF9369F7B7F}"/>
              </a:ext>
            </a:extLst>
          </p:cNvPr>
          <p:cNvSpPr>
            <a:spLocks noGrp="1"/>
          </p:cNvSpPr>
          <p:nvPr>
            <p:ph type="pic" idx="14" hasCustomPrompt="1"/>
          </p:nvPr>
        </p:nvSpPr>
        <p:spPr>
          <a:xfrm>
            <a:off x="5423925" y="546208"/>
            <a:ext cx="3168352" cy="577179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153456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11072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0CD8860-A141-4FF5-897D-FF88A5357813}"/>
              </a:ext>
            </a:extLst>
          </p:cNvPr>
          <p:cNvSpPr/>
          <p:nvPr userDrawn="1"/>
        </p:nvSpPr>
        <p:spPr>
          <a:xfrm>
            <a:off x="0" y="863125"/>
            <a:ext cx="6546079" cy="5131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그림 개체 틀 2">
            <a:extLst>
              <a:ext uri="{FF2B5EF4-FFF2-40B4-BE49-F238E27FC236}">
                <a16:creationId xmlns:a16="http://schemas.microsoft.com/office/drawing/2014/main" id="{8C996717-40BD-44EC-8520-312BBE2CA315}"/>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003688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1889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91431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254513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084913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169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126C-4BD6-42C7-A4E8-0A25221529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A4DA21-04B3-49EF-93BC-118FFAFC6D87}"/>
              </a:ext>
            </a:extLst>
          </p:cNvPr>
          <p:cNvSpPr>
            <a:spLocks noGrp="1"/>
          </p:cNvSpPr>
          <p:nvPr>
            <p:ph type="dt" sz="half" idx="10"/>
          </p:nvPr>
        </p:nvSpPr>
        <p:spPr/>
        <p:txBody>
          <a:bodyPr/>
          <a:lstStyle/>
          <a:p>
            <a:fld id="{1C426F9D-A526-4451-B664-8099D3697E06}" type="datetimeFigureOut">
              <a:rPr lang="en-US" smtClean="0"/>
              <a:t>12/12/2024</a:t>
            </a:fld>
            <a:endParaRPr lang="en-US"/>
          </a:p>
        </p:txBody>
      </p:sp>
      <p:sp>
        <p:nvSpPr>
          <p:cNvPr id="4" name="Footer Placeholder 3">
            <a:extLst>
              <a:ext uri="{FF2B5EF4-FFF2-40B4-BE49-F238E27FC236}">
                <a16:creationId xmlns:a16="http://schemas.microsoft.com/office/drawing/2014/main" id="{CCE7DCDE-6759-40A5-BCA4-C4CEDA811E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48F306-16D4-4842-8C97-934FF3D5262C}"/>
              </a:ext>
            </a:extLst>
          </p:cNvPr>
          <p:cNvSpPr>
            <a:spLocks noGrp="1"/>
          </p:cNvSpPr>
          <p:nvPr>
            <p:ph type="sldNum" sz="quarter" idx="12"/>
          </p:nvPr>
        </p:nvSpPr>
        <p:spPr/>
        <p:txBody>
          <a:bodyPr/>
          <a:lstStyle/>
          <a:p>
            <a:fld id="{988BD4EF-8107-479E-B31F-E8BD0BE1F7FF}" type="slidenum">
              <a:rPr lang="en-US" smtClean="0"/>
              <a:t>‹#›</a:t>
            </a:fld>
            <a:endParaRPr lang="en-US"/>
          </a:p>
        </p:txBody>
      </p:sp>
    </p:spTree>
    <p:extLst>
      <p:ext uri="{BB962C8B-B14F-4D97-AF65-F5344CB8AC3E}">
        <p14:creationId xmlns:p14="http://schemas.microsoft.com/office/powerpoint/2010/main" val="2953220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9C9161-57A5-4B9C-B787-6DC932BB20BD}"/>
              </a:ext>
            </a:extLst>
          </p:cNvPr>
          <p:cNvSpPr>
            <a:spLocks noGrp="1"/>
          </p:cNvSpPr>
          <p:nvPr>
            <p:ph type="dt" sz="half" idx="10"/>
          </p:nvPr>
        </p:nvSpPr>
        <p:spPr/>
        <p:txBody>
          <a:bodyPr/>
          <a:lstStyle/>
          <a:p>
            <a:fld id="{1C426F9D-A526-4451-B664-8099D3697E06}" type="datetimeFigureOut">
              <a:rPr lang="en-US" smtClean="0"/>
              <a:t>12/12/2024</a:t>
            </a:fld>
            <a:endParaRPr lang="en-US"/>
          </a:p>
        </p:txBody>
      </p:sp>
      <p:sp>
        <p:nvSpPr>
          <p:cNvPr id="3" name="Footer Placeholder 2">
            <a:extLst>
              <a:ext uri="{FF2B5EF4-FFF2-40B4-BE49-F238E27FC236}">
                <a16:creationId xmlns:a16="http://schemas.microsoft.com/office/drawing/2014/main" id="{16220417-99F5-4501-B889-1D75F69C36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C5DCEE-2FB9-43A9-B0D4-F951FE1DBDC1}"/>
              </a:ext>
            </a:extLst>
          </p:cNvPr>
          <p:cNvSpPr>
            <a:spLocks noGrp="1"/>
          </p:cNvSpPr>
          <p:nvPr>
            <p:ph type="sldNum" sz="quarter" idx="12"/>
          </p:nvPr>
        </p:nvSpPr>
        <p:spPr/>
        <p:txBody>
          <a:bodyPr/>
          <a:lstStyle/>
          <a:p>
            <a:fld id="{988BD4EF-8107-479E-B31F-E8BD0BE1F7FF}" type="slidenum">
              <a:rPr lang="en-US" smtClean="0"/>
              <a:t>‹#›</a:t>
            </a:fld>
            <a:endParaRPr lang="en-US"/>
          </a:p>
        </p:txBody>
      </p:sp>
    </p:spTree>
    <p:extLst>
      <p:ext uri="{BB962C8B-B14F-4D97-AF65-F5344CB8AC3E}">
        <p14:creationId xmlns:p14="http://schemas.microsoft.com/office/powerpoint/2010/main" val="3586158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C171-D491-4279-98DA-12478945FC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D6BF24-4595-42A8-956C-25DCC32A02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44E06B-C048-4557-B07D-06791CD047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7EB416-4B90-49AB-B279-2512A4D822A4}"/>
              </a:ext>
            </a:extLst>
          </p:cNvPr>
          <p:cNvSpPr>
            <a:spLocks noGrp="1"/>
          </p:cNvSpPr>
          <p:nvPr>
            <p:ph type="dt" sz="half" idx="10"/>
          </p:nvPr>
        </p:nvSpPr>
        <p:spPr/>
        <p:txBody>
          <a:bodyPr/>
          <a:lstStyle/>
          <a:p>
            <a:fld id="{1C426F9D-A526-4451-B664-8099D3697E06}" type="datetimeFigureOut">
              <a:rPr lang="en-US" smtClean="0"/>
              <a:t>12/12/2024</a:t>
            </a:fld>
            <a:endParaRPr lang="en-US"/>
          </a:p>
        </p:txBody>
      </p:sp>
      <p:sp>
        <p:nvSpPr>
          <p:cNvPr id="6" name="Footer Placeholder 5">
            <a:extLst>
              <a:ext uri="{FF2B5EF4-FFF2-40B4-BE49-F238E27FC236}">
                <a16:creationId xmlns:a16="http://schemas.microsoft.com/office/drawing/2014/main" id="{941B3FC4-804B-4EB2-BA37-D77D26AE0D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EBAC9-F501-43D2-B56B-144997F9C462}"/>
              </a:ext>
            </a:extLst>
          </p:cNvPr>
          <p:cNvSpPr>
            <a:spLocks noGrp="1"/>
          </p:cNvSpPr>
          <p:nvPr>
            <p:ph type="sldNum" sz="quarter" idx="12"/>
          </p:nvPr>
        </p:nvSpPr>
        <p:spPr/>
        <p:txBody>
          <a:bodyPr/>
          <a:lstStyle/>
          <a:p>
            <a:fld id="{988BD4EF-8107-479E-B31F-E8BD0BE1F7FF}" type="slidenum">
              <a:rPr lang="en-US" smtClean="0"/>
              <a:t>‹#›</a:t>
            </a:fld>
            <a:endParaRPr lang="en-US"/>
          </a:p>
        </p:txBody>
      </p:sp>
    </p:spTree>
    <p:extLst>
      <p:ext uri="{BB962C8B-B14F-4D97-AF65-F5344CB8AC3E}">
        <p14:creationId xmlns:p14="http://schemas.microsoft.com/office/powerpoint/2010/main" val="2420574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74F9-43DB-4609-B78C-D7996C22E7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95EDFD-4D0E-41EF-A409-C33F662183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2211CB-107E-40FC-BD3B-D0E467A85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D5594-DF33-4ED9-B286-8B3EA917CE6A}"/>
              </a:ext>
            </a:extLst>
          </p:cNvPr>
          <p:cNvSpPr>
            <a:spLocks noGrp="1"/>
          </p:cNvSpPr>
          <p:nvPr>
            <p:ph type="dt" sz="half" idx="10"/>
          </p:nvPr>
        </p:nvSpPr>
        <p:spPr/>
        <p:txBody>
          <a:bodyPr/>
          <a:lstStyle/>
          <a:p>
            <a:fld id="{1C426F9D-A526-4451-B664-8099D3697E06}" type="datetimeFigureOut">
              <a:rPr lang="en-US" smtClean="0"/>
              <a:t>12/12/2024</a:t>
            </a:fld>
            <a:endParaRPr lang="en-US"/>
          </a:p>
        </p:txBody>
      </p:sp>
      <p:sp>
        <p:nvSpPr>
          <p:cNvPr id="6" name="Footer Placeholder 5">
            <a:extLst>
              <a:ext uri="{FF2B5EF4-FFF2-40B4-BE49-F238E27FC236}">
                <a16:creationId xmlns:a16="http://schemas.microsoft.com/office/drawing/2014/main" id="{3A6BD445-A6B1-4A7F-8001-C7DB3C8019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F5CC38-5D93-41D7-9B76-D966AEA0F4FD}"/>
              </a:ext>
            </a:extLst>
          </p:cNvPr>
          <p:cNvSpPr>
            <a:spLocks noGrp="1"/>
          </p:cNvSpPr>
          <p:nvPr>
            <p:ph type="sldNum" sz="quarter" idx="12"/>
          </p:nvPr>
        </p:nvSpPr>
        <p:spPr/>
        <p:txBody>
          <a:bodyPr/>
          <a:lstStyle/>
          <a:p>
            <a:fld id="{988BD4EF-8107-479E-B31F-E8BD0BE1F7FF}" type="slidenum">
              <a:rPr lang="en-US" smtClean="0"/>
              <a:t>‹#›</a:t>
            </a:fld>
            <a:endParaRPr lang="en-US"/>
          </a:p>
        </p:txBody>
      </p:sp>
    </p:spTree>
    <p:extLst>
      <p:ext uri="{BB962C8B-B14F-4D97-AF65-F5344CB8AC3E}">
        <p14:creationId xmlns:p14="http://schemas.microsoft.com/office/powerpoint/2010/main" val="2565796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theme" Target="../theme/theme3.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506BFC-1917-4563-A1A1-C249F2B39A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966D2F-97BC-4A3E-BD13-EC4DDE0FBC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9B2FA-D99E-4238-8176-156006BB43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426F9D-A526-4451-B664-8099D3697E06}" type="datetimeFigureOut">
              <a:rPr lang="en-US" smtClean="0"/>
              <a:t>12/12/2024</a:t>
            </a:fld>
            <a:endParaRPr lang="en-US"/>
          </a:p>
        </p:txBody>
      </p:sp>
      <p:sp>
        <p:nvSpPr>
          <p:cNvPr id="5" name="Footer Placeholder 4">
            <a:extLst>
              <a:ext uri="{FF2B5EF4-FFF2-40B4-BE49-F238E27FC236}">
                <a16:creationId xmlns:a16="http://schemas.microsoft.com/office/drawing/2014/main" id="{0BCF7B11-C148-45E5-AD27-ABAA156F6A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7B32AF-763A-4C31-A3FA-D6A45729F5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8BD4EF-8107-479E-B31F-E8BD0BE1F7FF}" type="slidenum">
              <a:rPr lang="en-US" smtClean="0"/>
              <a:t>‹#›</a:t>
            </a:fld>
            <a:endParaRPr lang="en-US"/>
          </a:p>
        </p:txBody>
      </p:sp>
    </p:spTree>
    <p:extLst>
      <p:ext uri="{BB962C8B-B14F-4D97-AF65-F5344CB8AC3E}">
        <p14:creationId xmlns:p14="http://schemas.microsoft.com/office/powerpoint/2010/main" val="3950754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86" r:id="rId13"/>
    <p:sldLayoutId id="2147483707" r:id="rId14"/>
    <p:sldLayoutId id="214748370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72978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36043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089399"/>
      </p:ext>
    </p:extLst>
  </p:cSld>
  <p:clrMap bg1="lt1" tx1="dk1" bg2="lt2" tx2="dk2" accent1="accent1" accent2="accent2" accent3="accent3" accent4="accent4" accent5="accent5" accent6="accent6" hlink="hlink" folHlink="folHlink"/>
  <p:sldLayoutIdLst>
    <p:sldLayoutId id="2147483710"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46.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44.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6.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5">
            <a:extLst>
              <a:ext uri="{FF2B5EF4-FFF2-40B4-BE49-F238E27FC236}">
                <a16:creationId xmlns:a16="http://schemas.microsoft.com/office/drawing/2014/main" id="{E40F8A18-FFA8-45A6-960A-4F561D506522}"/>
              </a:ext>
            </a:extLst>
          </p:cNvPr>
          <p:cNvGrpSpPr/>
          <p:nvPr/>
        </p:nvGrpSpPr>
        <p:grpSpPr>
          <a:xfrm>
            <a:off x="6576510" y="1660240"/>
            <a:ext cx="5615491" cy="2134077"/>
            <a:chOff x="6409995" y="2588088"/>
            <a:chExt cx="3033395" cy="2134077"/>
          </a:xfrm>
        </p:grpSpPr>
        <p:sp>
          <p:nvSpPr>
            <p:cNvPr id="10" name="TextBox 9">
              <a:extLst>
                <a:ext uri="{FF2B5EF4-FFF2-40B4-BE49-F238E27FC236}">
                  <a16:creationId xmlns:a16="http://schemas.microsoft.com/office/drawing/2014/main" id="{FE2E8406-E476-4FCC-87EB-2286510252EB}"/>
                </a:ext>
              </a:extLst>
            </p:cNvPr>
            <p:cNvSpPr txBox="1"/>
            <p:nvPr/>
          </p:nvSpPr>
          <p:spPr>
            <a:xfrm>
              <a:off x="6409995" y="2588088"/>
              <a:ext cx="3033395" cy="1323439"/>
            </a:xfrm>
            <a:prstGeom prst="rect">
              <a:avLst/>
            </a:prstGeom>
            <a:noFill/>
          </p:spPr>
          <p:txBody>
            <a:bodyPr wrap="square" rtlCol="0" anchor="ctr">
              <a:spAutoFit/>
            </a:bodyPr>
            <a:lstStyle/>
            <a:p>
              <a:pPr lvl="0" algn="ctr"/>
              <a:r>
                <a:rPr lang="vi-VN" altLang="ko-KR" sz="4000" b="1" dirty="0">
                  <a:solidFill>
                    <a:prstClr val="black">
                      <a:lumMod val="75000"/>
                      <a:lumOff val="25000"/>
                    </a:prstClr>
                  </a:solidFill>
                  <a:cs typeface="Arial" pitchFamily="34" charset="0"/>
                </a:rPr>
                <a:t>CƠ SỞ DỮ LIỆU QUAN HỆ XÁC SUẤT </a:t>
              </a:r>
              <a:endParaRPr kumimoji="0" lang="ko-KR" altLang="en-US" sz="4000" b="1"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sp>
          <p:nvSpPr>
            <p:cNvPr id="11" name="TextBox 10">
              <a:extLst>
                <a:ext uri="{FF2B5EF4-FFF2-40B4-BE49-F238E27FC236}">
                  <a16:creationId xmlns:a16="http://schemas.microsoft.com/office/drawing/2014/main" id="{A03E198C-2F62-4A3F-B8BD-60A5F8A2D261}"/>
                </a:ext>
              </a:extLst>
            </p:cNvPr>
            <p:cNvSpPr txBox="1"/>
            <p:nvPr/>
          </p:nvSpPr>
          <p:spPr>
            <a:xfrm>
              <a:off x="6467137" y="4055188"/>
              <a:ext cx="2919111" cy="666977"/>
            </a:xfrm>
            <a:prstGeom prst="rect">
              <a:avLst/>
            </a:prstGeom>
            <a:noFill/>
          </p:spPr>
          <p:txBody>
            <a:bodyPr wrap="square" rtlCol="0" anchor="ctr">
              <a:spAutoFit/>
            </a:bodyPr>
            <a:lstStyle/>
            <a:p>
              <a:pPr lvl="0" algn="ctr"/>
              <a:r>
                <a:rPr lang="en-US" altLang="ko-KR" sz="1867" i="1" dirty="0" err="1">
                  <a:solidFill>
                    <a:prstClr val="black">
                      <a:lumMod val="75000"/>
                      <a:lumOff val="25000"/>
                    </a:prstClr>
                  </a:solidFill>
                  <a:cs typeface="Arial" pitchFamily="34" charset="0"/>
                </a:rPr>
                <a:t>Với</a:t>
              </a:r>
              <a:r>
                <a:rPr lang="en-US" altLang="ko-KR" sz="1867" i="1" dirty="0">
                  <a:solidFill>
                    <a:prstClr val="black">
                      <a:lumMod val="75000"/>
                      <a:lumOff val="25000"/>
                    </a:prstClr>
                  </a:solidFill>
                  <a:cs typeface="Arial" pitchFamily="34" charset="0"/>
                </a:rPr>
                <a:t> </a:t>
              </a:r>
              <a:r>
                <a:rPr lang="en-US" altLang="ko-KR" sz="1867" i="1" dirty="0" err="1">
                  <a:solidFill>
                    <a:prstClr val="black">
                      <a:lumMod val="75000"/>
                      <a:lumOff val="25000"/>
                    </a:prstClr>
                  </a:solidFill>
                  <a:cs typeface="Arial" pitchFamily="34" charset="0"/>
                </a:rPr>
                <a:t>các</a:t>
              </a:r>
              <a:r>
                <a:rPr lang="en-US" altLang="ko-KR" sz="1867" i="1" dirty="0">
                  <a:solidFill>
                    <a:prstClr val="black">
                      <a:lumMod val="75000"/>
                      <a:lumOff val="25000"/>
                    </a:prstClr>
                  </a:solidFill>
                  <a:cs typeface="Arial" pitchFamily="34" charset="0"/>
                </a:rPr>
                <a:t> </a:t>
              </a:r>
              <a:r>
                <a:rPr lang="en-US" altLang="ko-KR" sz="1867" i="1" dirty="0" err="1">
                  <a:solidFill>
                    <a:prstClr val="black">
                      <a:lumMod val="75000"/>
                      <a:lumOff val="25000"/>
                    </a:prstClr>
                  </a:solidFill>
                  <a:cs typeface="Arial" pitchFamily="34" charset="0"/>
                </a:rPr>
                <a:t>thuộc</a:t>
              </a:r>
              <a:r>
                <a:rPr lang="en-US" altLang="ko-KR" sz="1867" i="1" dirty="0">
                  <a:solidFill>
                    <a:prstClr val="black">
                      <a:lumMod val="75000"/>
                      <a:lumOff val="25000"/>
                    </a:prstClr>
                  </a:solidFill>
                  <a:cs typeface="Arial" pitchFamily="34" charset="0"/>
                </a:rPr>
                <a:t> </a:t>
              </a:r>
              <a:r>
                <a:rPr lang="en-US" altLang="ko-KR" sz="1867" i="1" dirty="0" err="1">
                  <a:solidFill>
                    <a:prstClr val="black">
                      <a:lumMod val="75000"/>
                      <a:lumOff val="25000"/>
                    </a:prstClr>
                  </a:solidFill>
                  <a:cs typeface="Arial" pitchFamily="34" charset="0"/>
                </a:rPr>
                <a:t>tính</a:t>
              </a:r>
              <a:r>
                <a:rPr lang="en-US" altLang="ko-KR" sz="1867" i="1" dirty="0">
                  <a:solidFill>
                    <a:prstClr val="black">
                      <a:lumMod val="75000"/>
                      <a:lumOff val="25000"/>
                    </a:prstClr>
                  </a:solidFill>
                  <a:cs typeface="Arial" pitchFamily="34" charset="0"/>
                </a:rPr>
                <a:t> </a:t>
              </a:r>
              <a:r>
                <a:rPr lang="en-US" altLang="ko-KR" sz="1867" i="1" dirty="0" err="1">
                  <a:solidFill>
                    <a:prstClr val="black">
                      <a:lumMod val="75000"/>
                      <a:lumOff val="25000"/>
                    </a:prstClr>
                  </a:solidFill>
                  <a:cs typeface="Arial" pitchFamily="34" charset="0"/>
                </a:rPr>
                <a:t>có</a:t>
              </a:r>
              <a:r>
                <a:rPr lang="en-US" altLang="ko-KR" sz="1867" i="1" dirty="0">
                  <a:solidFill>
                    <a:prstClr val="black">
                      <a:lumMod val="75000"/>
                      <a:lumOff val="25000"/>
                    </a:prstClr>
                  </a:solidFill>
                  <a:cs typeface="Arial" pitchFamily="34" charset="0"/>
                </a:rPr>
                <a:t> </a:t>
              </a:r>
              <a:r>
                <a:rPr lang="en-US" altLang="ko-KR" sz="1867" i="1" dirty="0" err="1">
                  <a:solidFill>
                    <a:prstClr val="black">
                      <a:lumMod val="75000"/>
                      <a:lumOff val="25000"/>
                    </a:prstClr>
                  </a:solidFill>
                  <a:cs typeface="Arial" pitchFamily="34" charset="0"/>
                </a:rPr>
                <a:t>giá</a:t>
              </a:r>
              <a:r>
                <a:rPr lang="en-US" altLang="ko-KR" sz="1867" i="1" dirty="0">
                  <a:solidFill>
                    <a:prstClr val="black">
                      <a:lumMod val="75000"/>
                      <a:lumOff val="25000"/>
                    </a:prstClr>
                  </a:solidFill>
                  <a:cs typeface="Arial" pitchFamily="34" charset="0"/>
                </a:rPr>
                <a:t> </a:t>
              </a:r>
              <a:r>
                <a:rPr lang="en-US" altLang="ko-KR" sz="1867" i="1" dirty="0" err="1">
                  <a:solidFill>
                    <a:prstClr val="black">
                      <a:lumMod val="75000"/>
                      <a:lumOff val="25000"/>
                    </a:prstClr>
                  </a:solidFill>
                  <a:cs typeface="Arial" pitchFamily="34" charset="0"/>
                </a:rPr>
                <a:t>trị</a:t>
              </a:r>
              <a:r>
                <a:rPr lang="en-US" altLang="ko-KR" sz="1867" i="1" dirty="0">
                  <a:solidFill>
                    <a:prstClr val="black">
                      <a:lumMod val="75000"/>
                      <a:lumOff val="25000"/>
                    </a:prstClr>
                  </a:solidFill>
                  <a:cs typeface="Arial" pitchFamily="34" charset="0"/>
                </a:rPr>
                <a:t> </a:t>
              </a:r>
              <a:r>
                <a:rPr lang="en-US" altLang="ko-KR" sz="1867" i="1" dirty="0" err="1">
                  <a:solidFill>
                    <a:prstClr val="black">
                      <a:lumMod val="75000"/>
                      <a:lumOff val="25000"/>
                    </a:prstClr>
                  </a:solidFill>
                  <a:cs typeface="Arial" pitchFamily="34" charset="0"/>
                </a:rPr>
                <a:t>xác</a:t>
              </a:r>
              <a:r>
                <a:rPr lang="en-US" altLang="ko-KR" sz="1867" i="1" dirty="0">
                  <a:solidFill>
                    <a:prstClr val="black">
                      <a:lumMod val="75000"/>
                      <a:lumOff val="25000"/>
                    </a:prstClr>
                  </a:solidFill>
                  <a:cs typeface="Arial" pitchFamily="34" charset="0"/>
                </a:rPr>
                <a:t> </a:t>
              </a:r>
              <a:r>
                <a:rPr lang="en-US" altLang="ko-KR" sz="1867" i="1" dirty="0" err="1">
                  <a:solidFill>
                    <a:prstClr val="black">
                      <a:lumMod val="75000"/>
                      <a:lumOff val="25000"/>
                    </a:prstClr>
                  </a:solidFill>
                  <a:cs typeface="Arial" pitchFamily="34" charset="0"/>
                </a:rPr>
                <a:t>suất</a:t>
              </a:r>
              <a:r>
                <a:rPr lang="en-US" altLang="ko-KR" sz="1867" i="1" dirty="0">
                  <a:solidFill>
                    <a:prstClr val="black">
                      <a:lumMod val="75000"/>
                      <a:lumOff val="25000"/>
                    </a:prstClr>
                  </a:solidFill>
                  <a:cs typeface="Arial" pitchFamily="34" charset="0"/>
                </a:rPr>
                <a:t> </a:t>
              </a:r>
              <a:r>
                <a:rPr lang="en-US" altLang="ko-KR" sz="1867" i="1" dirty="0" err="1">
                  <a:solidFill>
                    <a:prstClr val="black">
                      <a:lumMod val="75000"/>
                      <a:lumOff val="25000"/>
                    </a:prstClr>
                  </a:solidFill>
                  <a:cs typeface="Arial" pitchFamily="34" charset="0"/>
                </a:rPr>
                <a:t>cho</a:t>
              </a:r>
              <a:r>
                <a:rPr lang="en-US" altLang="ko-KR" sz="1867" i="1" dirty="0">
                  <a:solidFill>
                    <a:prstClr val="black">
                      <a:lumMod val="75000"/>
                      <a:lumOff val="25000"/>
                    </a:prstClr>
                  </a:solidFill>
                  <a:cs typeface="Arial" pitchFamily="34" charset="0"/>
                </a:rPr>
                <a:t> </a:t>
              </a:r>
              <a:r>
                <a:rPr lang="en-US" altLang="ko-KR" sz="1867" i="1" dirty="0" err="1">
                  <a:solidFill>
                    <a:prstClr val="black">
                      <a:lumMod val="75000"/>
                      <a:lumOff val="25000"/>
                    </a:prstClr>
                  </a:solidFill>
                  <a:cs typeface="Arial" pitchFamily="34" charset="0"/>
                </a:rPr>
                <a:t>thông</a:t>
              </a:r>
              <a:r>
                <a:rPr lang="en-US" altLang="ko-KR" sz="1867" i="1" dirty="0">
                  <a:solidFill>
                    <a:prstClr val="black">
                      <a:lumMod val="75000"/>
                      <a:lumOff val="25000"/>
                    </a:prstClr>
                  </a:solidFill>
                  <a:cs typeface="Arial" pitchFamily="34" charset="0"/>
                </a:rPr>
                <a:t> tin </a:t>
              </a:r>
              <a:r>
                <a:rPr lang="en-US" altLang="ko-KR" sz="1867" i="1" dirty="0" err="1">
                  <a:solidFill>
                    <a:prstClr val="black">
                      <a:lumMod val="75000"/>
                      <a:lumOff val="25000"/>
                    </a:prstClr>
                  </a:solidFill>
                  <a:cs typeface="Arial" pitchFamily="34" charset="0"/>
                </a:rPr>
                <a:t>không</a:t>
              </a:r>
              <a:r>
                <a:rPr lang="en-US" altLang="ko-KR" sz="1867" i="1" dirty="0">
                  <a:solidFill>
                    <a:prstClr val="black">
                      <a:lumMod val="75000"/>
                      <a:lumOff val="25000"/>
                    </a:prstClr>
                  </a:solidFill>
                  <a:cs typeface="Arial" pitchFamily="34" charset="0"/>
                </a:rPr>
                <a:t> </a:t>
              </a:r>
              <a:r>
                <a:rPr lang="en-US" altLang="ko-KR" sz="1867" i="1" dirty="0" err="1">
                  <a:solidFill>
                    <a:prstClr val="black">
                      <a:lumMod val="75000"/>
                      <a:lumOff val="25000"/>
                    </a:prstClr>
                  </a:solidFill>
                  <a:cs typeface="Arial" pitchFamily="34" charset="0"/>
                </a:rPr>
                <a:t>chắc</a:t>
              </a:r>
              <a:r>
                <a:rPr lang="en-US" altLang="ko-KR" sz="1867" i="1" dirty="0">
                  <a:solidFill>
                    <a:prstClr val="black">
                      <a:lumMod val="75000"/>
                      <a:lumOff val="25000"/>
                    </a:prstClr>
                  </a:solidFill>
                  <a:cs typeface="Arial" pitchFamily="34" charset="0"/>
                </a:rPr>
                <a:t> </a:t>
              </a:r>
              <a:r>
                <a:rPr lang="en-US" altLang="ko-KR" sz="1867" i="1" dirty="0" err="1">
                  <a:solidFill>
                    <a:prstClr val="black">
                      <a:lumMod val="75000"/>
                      <a:lumOff val="25000"/>
                    </a:prstClr>
                  </a:solidFill>
                  <a:cs typeface="Arial" pitchFamily="34" charset="0"/>
                </a:rPr>
                <a:t>chắn</a:t>
              </a:r>
              <a:r>
                <a:rPr lang="en-US" altLang="ko-KR" sz="1867" i="1" dirty="0">
                  <a:solidFill>
                    <a:prstClr val="black">
                      <a:lumMod val="75000"/>
                      <a:lumOff val="25000"/>
                    </a:prstClr>
                  </a:solidFill>
                  <a:cs typeface="Arial" pitchFamily="34" charset="0"/>
                </a:rPr>
                <a:t> </a:t>
              </a:r>
              <a:r>
                <a:rPr lang="en-US" altLang="ko-KR" sz="1867" i="1" dirty="0" err="1">
                  <a:solidFill>
                    <a:prstClr val="black">
                      <a:lumMod val="75000"/>
                      <a:lumOff val="25000"/>
                    </a:prstClr>
                  </a:solidFill>
                  <a:cs typeface="Arial" pitchFamily="34" charset="0"/>
                </a:rPr>
                <a:t>và</a:t>
              </a:r>
              <a:r>
                <a:rPr lang="en-US" altLang="ko-KR" sz="1867" i="1" dirty="0">
                  <a:solidFill>
                    <a:prstClr val="black">
                      <a:lumMod val="75000"/>
                      <a:lumOff val="25000"/>
                    </a:prstClr>
                  </a:solidFill>
                  <a:cs typeface="Arial" pitchFamily="34" charset="0"/>
                </a:rPr>
                <a:t> </a:t>
              </a:r>
              <a:r>
                <a:rPr lang="en-US" altLang="ko-KR" sz="1867" i="1" dirty="0" err="1">
                  <a:solidFill>
                    <a:prstClr val="black">
                      <a:lumMod val="75000"/>
                      <a:lumOff val="25000"/>
                    </a:prstClr>
                  </a:solidFill>
                  <a:cs typeface="Arial" pitchFamily="34" charset="0"/>
                </a:rPr>
                <a:t>không</a:t>
              </a:r>
              <a:r>
                <a:rPr lang="en-US" altLang="ko-KR" sz="1867" i="1" dirty="0">
                  <a:solidFill>
                    <a:prstClr val="black">
                      <a:lumMod val="75000"/>
                      <a:lumOff val="25000"/>
                    </a:prstClr>
                  </a:solidFill>
                  <a:cs typeface="Arial" pitchFamily="34" charset="0"/>
                </a:rPr>
                <a:t> </a:t>
              </a:r>
              <a:r>
                <a:rPr lang="en-US" altLang="ko-KR" sz="1867" i="1" dirty="0" err="1">
                  <a:solidFill>
                    <a:prstClr val="black">
                      <a:lumMod val="75000"/>
                      <a:lumOff val="25000"/>
                    </a:prstClr>
                  </a:solidFill>
                  <a:cs typeface="Arial" pitchFamily="34" charset="0"/>
                </a:rPr>
                <a:t>chính</a:t>
              </a:r>
              <a:r>
                <a:rPr lang="en-US" altLang="ko-KR" sz="1867" i="1" dirty="0">
                  <a:solidFill>
                    <a:prstClr val="black">
                      <a:lumMod val="75000"/>
                      <a:lumOff val="25000"/>
                    </a:prstClr>
                  </a:solidFill>
                  <a:cs typeface="Arial" pitchFamily="34" charset="0"/>
                </a:rPr>
                <a:t> </a:t>
              </a:r>
              <a:r>
                <a:rPr lang="en-US" altLang="ko-KR" sz="1867" i="1" dirty="0" err="1">
                  <a:solidFill>
                    <a:prstClr val="black">
                      <a:lumMod val="75000"/>
                      <a:lumOff val="25000"/>
                    </a:prstClr>
                  </a:solidFill>
                  <a:cs typeface="Arial" pitchFamily="34" charset="0"/>
                </a:rPr>
                <a:t>xác</a:t>
              </a:r>
              <a:endParaRPr kumimoji="0" lang="ko-KR" altLang="en-US" sz="1867" b="0" i="1"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grpSp>
      <p:sp>
        <p:nvSpPr>
          <p:cNvPr id="5" name="Rectangle 4">
            <a:extLst>
              <a:ext uri="{FF2B5EF4-FFF2-40B4-BE49-F238E27FC236}">
                <a16:creationId xmlns:a16="http://schemas.microsoft.com/office/drawing/2014/main" id="{BA1F295A-5D7C-41E2-86CC-9A54C56897B0}"/>
              </a:ext>
            </a:extLst>
          </p:cNvPr>
          <p:cNvSpPr/>
          <p:nvPr/>
        </p:nvSpPr>
        <p:spPr>
          <a:xfrm>
            <a:off x="480510" y="4623049"/>
            <a:ext cx="6096000" cy="2014269"/>
          </a:xfrm>
          <a:prstGeom prst="rect">
            <a:avLst/>
          </a:prstGeom>
          <a:solidFill>
            <a:srgbClr val="FAF4FF"/>
          </a:solidFill>
          <a:ln w="19050">
            <a:solidFill>
              <a:schemeClr val="tx1"/>
            </a:solidFill>
            <a:prstDash val="lgDashDot"/>
          </a:ln>
        </p:spPr>
        <p:txBody>
          <a:bodyPr>
            <a:spAutoFit/>
          </a:bodyPr>
          <a:lstStyle/>
          <a:p>
            <a:pPr algn="just">
              <a:lnSpc>
                <a:spcPct val="115000"/>
              </a:lnSpc>
              <a:spcAft>
                <a:spcPts val="800"/>
              </a:spcAft>
              <a:tabLst>
                <a:tab pos="2880360" algn="ctr"/>
              </a:tabLst>
            </a:pPr>
            <a:r>
              <a:rPr lang="en-US" b="1" i="1" kern="100" dirty="0">
                <a:latin typeface="Times New Roman" panose="02020603050405020304" pitchFamily="18" charset="0"/>
                <a:ea typeface="Aptos"/>
                <a:cs typeface="Arial" panose="020B0604020202020204" pitchFamily="34" charset="0"/>
              </a:rPr>
              <a:t>GVHD:             PGS.TS.</a:t>
            </a:r>
            <a:r>
              <a:rPr lang="en-US" i="1" kern="100" dirty="0">
                <a:latin typeface="Times New Roman" panose="02020603050405020304" pitchFamily="18" charset="0"/>
                <a:ea typeface="Aptos"/>
                <a:cs typeface="Arial" panose="020B0604020202020204" pitchFamily="34" charset="0"/>
              </a:rPr>
              <a:t> </a:t>
            </a:r>
            <a:r>
              <a:rPr lang="en-US" i="1" kern="100" dirty="0" err="1">
                <a:latin typeface="Times New Roman" panose="02020603050405020304" pitchFamily="18" charset="0"/>
                <a:ea typeface="Aptos"/>
                <a:cs typeface="Arial" panose="020B0604020202020204" pitchFamily="34" charset="0"/>
              </a:rPr>
              <a:t>Nguyễn</a:t>
            </a:r>
            <a:r>
              <a:rPr lang="en-US" i="1" kern="100" dirty="0">
                <a:latin typeface="Times New Roman" panose="02020603050405020304" pitchFamily="18" charset="0"/>
                <a:ea typeface="Aptos"/>
                <a:cs typeface="Arial" panose="020B0604020202020204" pitchFamily="34" charset="0"/>
              </a:rPr>
              <a:t> </a:t>
            </a:r>
            <a:r>
              <a:rPr lang="en-US" i="1" kern="100" dirty="0" err="1">
                <a:latin typeface="Times New Roman" panose="02020603050405020304" pitchFamily="18" charset="0"/>
                <a:ea typeface="Aptos"/>
                <a:cs typeface="Arial" panose="020B0604020202020204" pitchFamily="34" charset="0"/>
              </a:rPr>
              <a:t>Hòa</a:t>
            </a:r>
            <a:endParaRPr lang="en-US" i="1" kern="100" dirty="0">
              <a:latin typeface="Times New Roman" panose="02020603050405020304" pitchFamily="18" charset="0"/>
              <a:ea typeface="Aptos"/>
              <a:cs typeface="Arial" panose="020B0604020202020204" pitchFamily="34" charset="0"/>
            </a:endParaRPr>
          </a:p>
          <a:p>
            <a:pPr algn="just">
              <a:lnSpc>
                <a:spcPct val="115000"/>
              </a:lnSpc>
              <a:spcAft>
                <a:spcPts val="800"/>
              </a:spcAft>
              <a:tabLst>
                <a:tab pos="2880360" algn="ctr"/>
              </a:tabLst>
            </a:pPr>
            <a:r>
              <a:rPr lang="en-US" b="1" i="1" kern="100" dirty="0">
                <a:latin typeface="Times New Roman" panose="02020603050405020304" pitchFamily="18" charset="0"/>
                <a:ea typeface="Aptos"/>
                <a:cs typeface="Arial" panose="020B0604020202020204" pitchFamily="34" charset="0"/>
              </a:rPr>
              <a:t>SVTH :	</a:t>
            </a:r>
            <a:r>
              <a:rPr lang="en-US" i="1" kern="100" dirty="0">
                <a:latin typeface="Times New Roman" panose="02020603050405020304" pitchFamily="18" charset="0"/>
                <a:ea typeface="Aptos"/>
                <a:cs typeface="Arial" panose="020B0604020202020204" pitchFamily="34" charset="0"/>
              </a:rPr>
              <a:t>Lê </a:t>
            </a:r>
            <a:r>
              <a:rPr lang="en-US" i="1" kern="100" dirty="0" err="1">
                <a:latin typeface="Times New Roman" panose="02020603050405020304" pitchFamily="18" charset="0"/>
                <a:ea typeface="Aptos"/>
                <a:cs typeface="Arial" panose="020B0604020202020204" pitchFamily="34" charset="0"/>
              </a:rPr>
              <a:t>Thị</a:t>
            </a:r>
            <a:r>
              <a:rPr lang="en-US" i="1" kern="100" dirty="0">
                <a:latin typeface="Times New Roman" panose="02020603050405020304" pitchFamily="18" charset="0"/>
                <a:ea typeface="Aptos"/>
                <a:cs typeface="Arial" panose="020B0604020202020204" pitchFamily="34" charset="0"/>
              </a:rPr>
              <a:t> Lan Anh - 3122411006</a:t>
            </a:r>
            <a:endParaRPr lang="en-US" sz="1400" i="1" kern="100" dirty="0">
              <a:latin typeface="Aptos"/>
              <a:ea typeface="Aptos"/>
              <a:cs typeface="Arial" panose="020B0604020202020204" pitchFamily="34" charset="0"/>
            </a:endParaRPr>
          </a:p>
          <a:p>
            <a:pPr algn="just">
              <a:lnSpc>
                <a:spcPct val="107000"/>
              </a:lnSpc>
              <a:spcAft>
                <a:spcPts val="800"/>
              </a:spcAft>
              <a:tabLst>
                <a:tab pos="360045" algn="l"/>
                <a:tab pos="2790825" algn="l"/>
              </a:tabLst>
            </a:pPr>
            <a:r>
              <a:rPr lang="en-US" i="1" kern="100" dirty="0">
                <a:latin typeface="Times New Roman" panose="02020603050405020304" pitchFamily="18" charset="0"/>
                <a:ea typeface="Aptos"/>
                <a:cs typeface="Arial" panose="020B0604020202020204" pitchFamily="34" charset="0"/>
              </a:rPr>
              <a:t>	                    Lê </a:t>
            </a:r>
            <a:r>
              <a:rPr lang="en-US" i="1" kern="100" dirty="0" err="1">
                <a:latin typeface="Times New Roman" panose="02020603050405020304" pitchFamily="18" charset="0"/>
                <a:ea typeface="Aptos"/>
                <a:cs typeface="Arial" panose="020B0604020202020204" pitchFamily="34" charset="0"/>
              </a:rPr>
              <a:t>Thị</a:t>
            </a:r>
            <a:r>
              <a:rPr lang="en-US" i="1" kern="100" dirty="0">
                <a:latin typeface="Times New Roman" panose="02020603050405020304" pitchFamily="18" charset="0"/>
                <a:ea typeface="Aptos"/>
                <a:cs typeface="Arial" panose="020B0604020202020204" pitchFamily="34" charset="0"/>
              </a:rPr>
              <a:t> </a:t>
            </a:r>
            <a:r>
              <a:rPr lang="en-US" i="1" kern="100" dirty="0" err="1">
                <a:latin typeface="Times New Roman" panose="02020603050405020304" pitchFamily="18" charset="0"/>
                <a:ea typeface="Aptos"/>
                <a:cs typeface="Arial" panose="020B0604020202020204" pitchFamily="34" charset="0"/>
              </a:rPr>
              <a:t>Mỹ</a:t>
            </a:r>
            <a:r>
              <a:rPr lang="en-US" i="1" kern="100" dirty="0">
                <a:latin typeface="Times New Roman" panose="02020603050405020304" pitchFamily="18" charset="0"/>
                <a:ea typeface="Aptos"/>
                <a:cs typeface="Arial" panose="020B0604020202020204" pitchFamily="34" charset="0"/>
              </a:rPr>
              <a:t> </a:t>
            </a:r>
            <a:r>
              <a:rPr lang="en-US" i="1" kern="100" dirty="0" err="1">
                <a:latin typeface="Times New Roman" panose="02020603050405020304" pitchFamily="18" charset="0"/>
                <a:ea typeface="Aptos"/>
                <a:cs typeface="Arial" panose="020B0604020202020204" pitchFamily="34" charset="0"/>
              </a:rPr>
              <a:t>Hương</a:t>
            </a:r>
            <a:r>
              <a:rPr lang="en-US" i="1" kern="100" dirty="0">
                <a:latin typeface="Times New Roman" panose="02020603050405020304" pitchFamily="18" charset="0"/>
                <a:ea typeface="Aptos"/>
                <a:cs typeface="Arial" panose="020B0604020202020204" pitchFamily="34" charset="0"/>
              </a:rPr>
              <a:t> - 3122411077 </a:t>
            </a:r>
            <a:endParaRPr lang="en-US" sz="1400" i="1" kern="100" dirty="0">
              <a:latin typeface="Aptos"/>
              <a:ea typeface="Aptos"/>
              <a:cs typeface="Arial" panose="020B0604020202020204" pitchFamily="34" charset="0"/>
            </a:endParaRPr>
          </a:p>
          <a:p>
            <a:pPr algn="just">
              <a:lnSpc>
                <a:spcPct val="107000"/>
              </a:lnSpc>
              <a:spcAft>
                <a:spcPts val="800"/>
              </a:spcAft>
              <a:tabLst>
                <a:tab pos="360045" algn="l"/>
                <a:tab pos="2790825" algn="l"/>
              </a:tabLst>
            </a:pPr>
            <a:r>
              <a:rPr lang="en-US" sz="1400" i="1" kern="100" dirty="0">
                <a:latin typeface="Aptos"/>
                <a:ea typeface="Aptos"/>
                <a:cs typeface="Arial" panose="020B0604020202020204" pitchFamily="34" charset="0"/>
              </a:rPr>
              <a:t>	                             </a:t>
            </a:r>
            <a:r>
              <a:rPr lang="en-US" i="1" kern="100" dirty="0" err="1">
                <a:latin typeface="Times New Roman" panose="02020603050405020304" pitchFamily="18" charset="0"/>
                <a:ea typeface="Aptos"/>
                <a:cs typeface="Arial" panose="020B0604020202020204" pitchFamily="34" charset="0"/>
              </a:rPr>
              <a:t>Đỗ</a:t>
            </a:r>
            <a:r>
              <a:rPr lang="en-US" i="1" kern="100" dirty="0">
                <a:latin typeface="Times New Roman" panose="02020603050405020304" pitchFamily="18" charset="0"/>
                <a:ea typeface="Aptos"/>
                <a:cs typeface="Arial" panose="020B0604020202020204" pitchFamily="34" charset="0"/>
              </a:rPr>
              <a:t> Minh </a:t>
            </a:r>
            <a:r>
              <a:rPr lang="en-US" i="1" kern="100" dirty="0" err="1">
                <a:latin typeface="Times New Roman" panose="02020603050405020304" pitchFamily="18" charset="0"/>
                <a:ea typeface="Aptos"/>
                <a:cs typeface="Arial" panose="020B0604020202020204" pitchFamily="34" charset="0"/>
              </a:rPr>
              <a:t>Quân</a:t>
            </a:r>
            <a:r>
              <a:rPr lang="en-US" i="1" kern="100" dirty="0">
                <a:latin typeface="Times New Roman" panose="02020603050405020304" pitchFamily="18" charset="0"/>
                <a:ea typeface="Aptos"/>
                <a:cs typeface="Arial" panose="020B0604020202020204" pitchFamily="34" charset="0"/>
              </a:rPr>
              <a:t> - 3122411166</a:t>
            </a:r>
            <a:endParaRPr lang="en-US" sz="1400" i="1" kern="100" dirty="0">
              <a:latin typeface="Aptos"/>
              <a:ea typeface="Aptos"/>
              <a:cs typeface="Arial" panose="020B0604020202020204" pitchFamily="34" charset="0"/>
            </a:endParaRPr>
          </a:p>
          <a:p>
            <a:pPr algn="just">
              <a:lnSpc>
                <a:spcPct val="107000"/>
              </a:lnSpc>
              <a:spcAft>
                <a:spcPts val="800"/>
              </a:spcAft>
              <a:tabLst>
                <a:tab pos="360045" algn="l"/>
                <a:tab pos="2790825" algn="l"/>
              </a:tabLst>
            </a:pPr>
            <a:r>
              <a:rPr lang="en-US" i="1" kern="100" dirty="0">
                <a:latin typeface="Times New Roman" panose="02020603050405020304" pitchFamily="18" charset="0"/>
                <a:ea typeface="Aptos"/>
                <a:cs typeface="Arial" panose="020B0604020202020204" pitchFamily="34" charset="0"/>
              </a:rPr>
              <a:t>	                    </a:t>
            </a:r>
            <a:r>
              <a:rPr lang="en-US" i="1" kern="100" dirty="0" err="1">
                <a:latin typeface="Times New Roman" panose="02020603050405020304" pitchFamily="18" charset="0"/>
                <a:ea typeface="Aptos"/>
                <a:cs typeface="Arial" panose="020B0604020202020204" pitchFamily="34" charset="0"/>
              </a:rPr>
              <a:t>Trần</a:t>
            </a:r>
            <a:r>
              <a:rPr lang="en-US" i="1" kern="100" dirty="0">
                <a:latin typeface="Times New Roman" panose="02020603050405020304" pitchFamily="18" charset="0"/>
                <a:ea typeface="Aptos"/>
                <a:cs typeface="Arial" panose="020B0604020202020204" pitchFamily="34" charset="0"/>
              </a:rPr>
              <a:t> </a:t>
            </a:r>
            <a:r>
              <a:rPr lang="en-US" i="1" kern="100" dirty="0" err="1">
                <a:latin typeface="Times New Roman" panose="02020603050405020304" pitchFamily="18" charset="0"/>
                <a:ea typeface="Aptos"/>
                <a:cs typeface="Arial" panose="020B0604020202020204" pitchFamily="34" charset="0"/>
              </a:rPr>
              <a:t>Bùi</a:t>
            </a:r>
            <a:r>
              <a:rPr lang="en-US" i="1" kern="100" dirty="0">
                <a:latin typeface="Times New Roman" panose="02020603050405020304" pitchFamily="18" charset="0"/>
                <a:ea typeface="Aptos"/>
                <a:cs typeface="Arial" panose="020B0604020202020204" pitchFamily="34" charset="0"/>
              </a:rPr>
              <a:t> Ty </a:t>
            </a:r>
            <a:r>
              <a:rPr lang="en-US" i="1" kern="100" dirty="0" err="1">
                <a:latin typeface="Times New Roman" panose="02020603050405020304" pitchFamily="18" charset="0"/>
                <a:ea typeface="Aptos"/>
                <a:cs typeface="Arial" panose="020B0604020202020204" pitchFamily="34" charset="0"/>
              </a:rPr>
              <a:t>Ty</a:t>
            </a:r>
            <a:r>
              <a:rPr lang="en-US" i="1" kern="100" dirty="0">
                <a:latin typeface="Times New Roman" panose="02020603050405020304" pitchFamily="18" charset="0"/>
                <a:ea typeface="Aptos"/>
                <a:cs typeface="Arial" panose="020B0604020202020204" pitchFamily="34" charset="0"/>
              </a:rPr>
              <a:t> - 3122411247</a:t>
            </a:r>
            <a:endParaRPr lang="en-US" sz="1400" i="1" kern="100" dirty="0">
              <a:latin typeface="Aptos"/>
              <a:ea typeface="Aptos"/>
              <a:cs typeface="Arial" panose="020B0604020202020204" pitchFamily="34" charset="0"/>
            </a:endParaRPr>
          </a:p>
        </p:txBody>
      </p:sp>
    </p:spTree>
    <p:extLst>
      <p:ext uri="{BB962C8B-B14F-4D97-AF65-F5344CB8AC3E}">
        <p14:creationId xmlns:p14="http://schemas.microsoft.com/office/powerpoint/2010/main" val="1905490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FC145B-5F12-4AB3-B113-51D56255FCF0}"/>
              </a:ext>
            </a:extLst>
          </p:cNvPr>
          <p:cNvSpPr txBox="1"/>
          <p:nvPr/>
        </p:nvSpPr>
        <p:spPr>
          <a:xfrm>
            <a:off x="475330" y="358240"/>
            <a:ext cx="4829942" cy="769441"/>
          </a:xfrm>
          <a:prstGeom prst="rect">
            <a:avLst/>
          </a:prstGeom>
        </p:spPr>
        <p:txBody>
          <a:bodyPr wrap="square">
            <a:spAutoFit/>
          </a:bodyPr>
          <a:lstStyle>
            <a:defPPr>
              <a:defRPr lang="en-US"/>
            </a:defPPr>
            <a:lvl1pPr>
              <a:defRPr sz="3600" b="1">
                <a:solidFill>
                  <a:srgbClr val="7030A0"/>
                </a:solidFill>
              </a:defRPr>
            </a:lvl1pPr>
          </a:lstStyle>
          <a:p>
            <a:r>
              <a:rPr lang="en-US" sz="4400" dirty="0"/>
              <a:t>GIÁ TRỊ XÁC SUẤT</a:t>
            </a:r>
          </a:p>
        </p:txBody>
      </p:sp>
      <p:pic>
        <p:nvPicPr>
          <p:cNvPr id="4" name="Picture Placeholder 3" descr="A group of people working in a server room&#10;&#10;Description automatically generated">
            <a:extLst>
              <a:ext uri="{FF2B5EF4-FFF2-40B4-BE49-F238E27FC236}">
                <a16:creationId xmlns:a16="http://schemas.microsoft.com/office/drawing/2014/main" id="{4888B3AE-8932-441A-8324-590E7F04F427}"/>
              </a:ext>
            </a:extLst>
          </p:cNvPr>
          <p:cNvPicPr>
            <a:picLocks noGrp="1" noChangeAspect="1"/>
          </p:cNvPicPr>
          <p:nvPr>
            <p:ph type="pic" idx="16"/>
          </p:nvPr>
        </p:nvPicPr>
        <p:blipFill rotWithShape="1">
          <a:blip r:embed="rId3">
            <a:extLst>
              <a:ext uri="{28A0092B-C50C-407E-A947-70E740481C1C}">
                <a14:useLocalDpi xmlns:a14="http://schemas.microsoft.com/office/drawing/2010/main" val="0"/>
              </a:ext>
            </a:extLst>
          </a:blip>
          <a:srcRect l="38045" r="14339"/>
          <a:stretch/>
        </p:blipFill>
        <p:spPr>
          <a:xfrm>
            <a:off x="5661437" y="0"/>
            <a:ext cx="6530564" cy="6858000"/>
          </a:xfrm>
        </p:spPr>
      </p:pic>
      <p:sp>
        <p:nvSpPr>
          <p:cNvPr id="10" name="TextBox 9">
            <a:extLst>
              <a:ext uri="{FF2B5EF4-FFF2-40B4-BE49-F238E27FC236}">
                <a16:creationId xmlns:a16="http://schemas.microsoft.com/office/drawing/2014/main" id="{E7A2DD22-7234-44D3-8650-9CF319B8DC66}"/>
              </a:ext>
            </a:extLst>
          </p:cNvPr>
          <p:cNvSpPr txBox="1"/>
          <p:nvPr/>
        </p:nvSpPr>
        <p:spPr>
          <a:xfrm>
            <a:off x="119164" y="1329794"/>
            <a:ext cx="6225652" cy="5169966"/>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2800" b="1" u="sng" dirty="0" err="1">
                <a:latin typeface="Times New Roman" panose="02020603050405020304" pitchFamily="18" charset="0"/>
                <a:cs typeface="Times New Roman" panose="02020603050405020304" pitchFamily="18" charset="0"/>
              </a:rPr>
              <a:t>Ví</a:t>
            </a:r>
            <a:r>
              <a:rPr lang="en-US" sz="2800" b="1" u="sng" dirty="0">
                <a:latin typeface="Times New Roman" panose="02020603050405020304" pitchFamily="18" charset="0"/>
                <a:cs typeface="Times New Roman" panose="02020603050405020304" pitchFamily="18" charset="0"/>
              </a:rPr>
              <a:t> </a:t>
            </a:r>
            <a:r>
              <a:rPr lang="en-US" sz="2800" b="1" u="sng" dirty="0" err="1">
                <a:latin typeface="Times New Roman" panose="02020603050405020304" pitchFamily="18" charset="0"/>
                <a:cs typeface="Times New Roman" panose="02020603050405020304" pitchFamily="18" charset="0"/>
              </a:rPr>
              <a:t>dụ</a:t>
            </a:r>
            <a:r>
              <a:rPr lang="en-US" sz="2800" b="1" u="sng"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bệnh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chẩn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đoán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mắc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bệnh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viêm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suất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nằm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trong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khoảng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0.5 </a:t>
            </a:r>
            <a:r>
              <a:rPr lang="en-US" sz="2800" dirty="0" err="1">
                <a:latin typeface="Times New Roman" panose="02020603050405020304" pitchFamily="18" charset="0"/>
                <a:cs typeface="Times New Roman" panose="02020603050405020304" pitchFamily="18" charset="0"/>
              </a:rPr>
              <a:t>đến</a:t>
            </a:r>
            <a:r>
              <a:rPr lang="en-US" sz="2800" dirty="0">
                <a:latin typeface="Times New Roman" panose="02020603050405020304" pitchFamily="18" charset="0"/>
                <a:cs typeface="Times New Roman" panose="02020603050405020304" pitchFamily="18" charset="0"/>
              </a:rPr>
              <a:t> 0.7, </a:t>
            </a:r>
            <a:r>
              <a:rPr lang="en-US" sz="2800" dirty="0" err="1">
                <a:latin typeface="Times New Roman" panose="02020603050405020304" pitchFamily="18" charset="0"/>
                <a:cs typeface="Times New Roman" panose="02020603050405020304" pitchFamily="18" charset="0"/>
              </a:rPr>
              <a:t>hoặc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viêm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túi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mật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suất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0.3 </a:t>
            </a:r>
            <a:r>
              <a:rPr lang="en-US" sz="2800" dirty="0" err="1">
                <a:latin typeface="Times New Roman" panose="02020603050405020304" pitchFamily="18" charset="0"/>
                <a:cs typeface="Times New Roman" panose="02020603050405020304" pitchFamily="18" charset="0"/>
              </a:rPr>
              <a:t>đến</a:t>
            </a:r>
            <a:r>
              <a:rPr lang="en-US" sz="2800" dirty="0">
                <a:latin typeface="Times New Roman" panose="02020603050405020304" pitchFamily="18" charset="0"/>
                <a:cs typeface="Times New Roman" panose="02020603050405020304" pitchFamily="18" charset="0"/>
              </a:rPr>
              <a:t> 0.5</a:t>
            </a:r>
          </a:p>
          <a:p>
            <a:pPr indent="-228600">
              <a:lnSpc>
                <a:spcPct val="90000"/>
              </a:lnSpc>
              <a:spcAft>
                <a:spcPts val="600"/>
              </a:spcAf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342900" indent="-228600" fontAlgn="base">
              <a:lnSpc>
                <a:spcPct val="90000"/>
              </a:lnSpc>
              <a:spcAft>
                <a:spcPts val="600"/>
              </a:spcAft>
              <a:buFont typeface="Arial" panose="020B0604020202020204" pitchFamily="34" charset="0"/>
              <a:buChar char="•"/>
            </a:pPr>
            <a:r>
              <a:rPr lang="en-US" sz="2800" b="1" i="1" dirty="0" err="1">
                <a:latin typeface="Times New Roman" panose="02020603050405020304" pitchFamily="18" charset="0"/>
                <a:cs typeface="Times New Roman" panose="02020603050405020304" pitchFamily="18" charset="0"/>
              </a:rPr>
              <a:t>Biểu</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diễn</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giá</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trị</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xác</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suất</a:t>
            </a:r>
            <a:r>
              <a:rPr lang="en-US" sz="2800" b="1" i="1" dirty="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viêmgan</a:t>
            </a:r>
            <a:r>
              <a:rPr lang="en-US" sz="2800" dirty="0">
                <a:latin typeface="Times New Roman" panose="02020603050405020304" pitchFamily="18" charset="0"/>
                <a:cs typeface="Times New Roman" panose="02020603050405020304" pitchFamily="18" charset="0"/>
              </a:rPr>
              <a:t>,[0.5,0.7]),(</a:t>
            </a:r>
            <a:r>
              <a:rPr lang="en-US" sz="2800" dirty="0" err="1">
                <a:latin typeface="Times New Roman" panose="02020603050405020304" pitchFamily="18" charset="0"/>
                <a:cs typeface="Times New Roman" panose="02020603050405020304" pitchFamily="18" charset="0"/>
              </a:rPr>
              <a:t>viêmtúimật</a:t>
            </a:r>
            <a:r>
              <a:rPr lang="en-US" sz="2800" dirty="0">
                <a:latin typeface="Times New Roman" panose="02020603050405020304" pitchFamily="18" charset="0"/>
                <a:cs typeface="Times New Roman" panose="02020603050405020304" pitchFamily="18" charset="0"/>
              </a:rPr>
              <a:t>,[0.3,0.5])} </a:t>
            </a:r>
          </a:p>
          <a:p>
            <a:pPr marL="800100" lvl="1" indent="-228600" fontAlgn="base">
              <a:lnSpc>
                <a:spcPct val="90000"/>
              </a:lnSpc>
              <a:spcAft>
                <a:spcPts val="600"/>
              </a:spcAft>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Việc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bệnh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mắc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viêm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xảy</a:t>
            </a:r>
            <a:r>
              <a:rPr lang="en-US" sz="2800" dirty="0">
                <a:latin typeface="Times New Roman" panose="02020603050405020304" pitchFamily="18" charset="0"/>
                <a:cs typeface="Times New Roman" panose="02020603050405020304" pitchFamily="18" charset="0"/>
              </a:rPr>
              <a:t> ra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suất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nằm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trong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khoảng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0.5 </a:t>
            </a:r>
            <a:r>
              <a:rPr lang="en-US" sz="2800" dirty="0" err="1">
                <a:latin typeface="Times New Roman" panose="02020603050405020304" pitchFamily="18" charset="0"/>
                <a:cs typeface="Times New Roman" panose="02020603050405020304" pitchFamily="18" charset="0"/>
              </a:rPr>
              <a:t>đến</a:t>
            </a:r>
            <a:r>
              <a:rPr lang="en-US" sz="2800" dirty="0">
                <a:latin typeface="Times New Roman" panose="02020603050405020304" pitchFamily="18" charset="0"/>
                <a:cs typeface="Times New Roman" panose="02020603050405020304" pitchFamily="18" charset="0"/>
              </a:rPr>
              <a:t> 0.7</a:t>
            </a:r>
          </a:p>
        </p:txBody>
      </p:sp>
    </p:spTree>
    <p:extLst>
      <p:ext uri="{BB962C8B-B14F-4D97-AF65-F5344CB8AC3E}">
        <p14:creationId xmlns:p14="http://schemas.microsoft.com/office/powerpoint/2010/main" val="1463001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468603"/>
            <a:ext cx="11573197" cy="724247"/>
          </a:xfrm>
        </p:spPr>
        <p:txBody>
          <a:bodyPr>
            <a:normAutofit/>
          </a:bodyPr>
          <a:lstStyle/>
          <a:p>
            <a:r>
              <a:rPr lang="en-US" sz="4400" b="1" dirty="0"/>
              <a:t>VÍ DỤ GIÁ TRỊ XÁC SUẤT</a:t>
            </a:r>
          </a:p>
        </p:txBody>
      </p:sp>
      <p:sp>
        <p:nvSpPr>
          <p:cNvPr id="3" name="Block Arc 2">
            <a:extLst>
              <a:ext uri="{FF2B5EF4-FFF2-40B4-BE49-F238E27FC236}">
                <a16:creationId xmlns:a16="http://schemas.microsoft.com/office/drawing/2014/main" id="{B48FA23F-EA4F-4206-9F45-66F0B4328165}"/>
              </a:ext>
            </a:extLst>
          </p:cNvPr>
          <p:cNvSpPr/>
          <p:nvPr/>
        </p:nvSpPr>
        <p:spPr>
          <a:xfrm>
            <a:off x="474690" y="1973388"/>
            <a:ext cx="4451847" cy="4451846"/>
          </a:xfrm>
          <a:prstGeom prst="blockArc">
            <a:avLst>
              <a:gd name="adj1" fmla="val 10800000"/>
              <a:gd name="adj2" fmla="val 21568928"/>
              <a:gd name="adj3" fmla="val 109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a:ea typeface="Arial Unicode MS"/>
              <a:cs typeface="+mn-cs"/>
            </a:endParaRPr>
          </a:p>
        </p:txBody>
      </p:sp>
      <p:sp>
        <p:nvSpPr>
          <p:cNvPr id="4" name="Block Arc 3">
            <a:extLst>
              <a:ext uri="{FF2B5EF4-FFF2-40B4-BE49-F238E27FC236}">
                <a16:creationId xmlns:a16="http://schemas.microsoft.com/office/drawing/2014/main" id="{D313BAD9-7197-4AAE-BED4-C0AD06C9B743}"/>
              </a:ext>
            </a:extLst>
          </p:cNvPr>
          <p:cNvSpPr/>
          <p:nvPr/>
        </p:nvSpPr>
        <p:spPr>
          <a:xfrm>
            <a:off x="1645074" y="3143772"/>
            <a:ext cx="2111078" cy="2111078"/>
          </a:xfrm>
          <a:prstGeom prst="blockArc">
            <a:avLst>
              <a:gd name="adj1" fmla="val 10800000"/>
              <a:gd name="adj2" fmla="val 21560194"/>
              <a:gd name="adj3" fmla="val 24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a:ea typeface="Arial Unicode MS"/>
              <a:cs typeface="+mn-cs"/>
            </a:endParaRPr>
          </a:p>
        </p:txBody>
      </p:sp>
      <p:sp>
        <p:nvSpPr>
          <p:cNvPr id="5" name="Block Arc 4">
            <a:extLst>
              <a:ext uri="{FF2B5EF4-FFF2-40B4-BE49-F238E27FC236}">
                <a16:creationId xmlns:a16="http://schemas.microsoft.com/office/drawing/2014/main" id="{FF1B10A9-3BFD-4609-BBBB-56069B734435}"/>
              </a:ext>
            </a:extLst>
          </p:cNvPr>
          <p:cNvSpPr/>
          <p:nvPr/>
        </p:nvSpPr>
        <p:spPr>
          <a:xfrm>
            <a:off x="1070991" y="2569689"/>
            <a:ext cx="3259245" cy="3259244"/>
          </a:xfrm>
          <a:prstGeom prst="blockArc">
            <a:avLst>
              <a:gd name="adj1" fmla="val 10800000"/>
              <a:gd name="adj2" fmla="val 21581999"/>
              <a:gd name="adj3" fmla="val 165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a:ea typeface="Arial Unicode MS"/>
              <a:cs typeface="+mn-cs"/>
            </a:endParaRPr>
          </a:p>
        </p:txBody>
      </p:sp>
      <p:sp>
        <p:nvSpPr>
          <p:cNvPr id="6" name="Freeform 18">
            <a:extLst>
              <a:ext uri="{FF2B5EF4-FFF2-40B4-BE49-F238E27FC236}">
                <a16:creationId xmlns:a16="http://schemas.microsoft.com/office/drawing/2014/main" id="{65E11180-98B9-4F83-B7DD-4DE82D200F79}"/>
              </a:ext>
            </a:extLst>
          </p:cNvPr>
          <p:cNvSpPr>
            <a:spLocks/>
          </p:cNvSpPr>
          <p:nvPr/>
        </p:nvSpPr>
        <p:spPr bwMode="auto">
          <a:xfrm>
            <a:off x="3081656" y="4184966"/>
            <a:ext cx="2375551" cy="1765444"/>
          </a:xfrm>
          <a:custGeom>
            <a:avLst/>
            <a:gdLst/>
            <a:ahLst/>
            <a:cxnLst/>
            <a:rect l="l" t="t" r="r" b="b"/>
            <a:pathLst>
              <a:path w="2429161" h="1805286">
                <a:moveTo>
                  <a:pt x="284649" y="0"/>
                </a:moveTo>
                <a:lnTo>
                  <a:pt x="2426059" y="0"/>
                </a:lnTo>
                <a:lnTo>
                  <a:pt x="2427509" y="20116"/>
                </a:lnTo>
                <a:lnTo>
                  <a:pt x="2429161" y="101997"/>
                </a:lnTo>
                <a:lnTo>
                  <a:pt x="2424207" y="183024"/>
                </a:lnTo>
                <a:lnTo>
                  <a:pt x="2414298" y="262347"/>
                </a:lnTo>
                <a:lnTo>
                  <a:pt x="2396133" y="339963"/>
                </a:lnTo>
                <a:lnTo>
                  <a:pt x="2372189" y="406490"/>
                </a:lnTo>
                <a:lnTo>
                  <a:pt x="2343290" y="468754"/>
                </a:lnTo>
                <a:lnTo>
                  <a:pt x="2308612" y="525900"/>
                </a:lnTo>
                <a:lnTo>
                  <a:pt x="2273107" y="581340"/>
                </a:lnTo>
                <a:lnTo>
                  <a:pt x="2233474" y="635927"/>
                </a:lnTo>
                <a:lnTo>
                  <a:pt x="2194667" y="687103"/>
                </a:lnTo>
                <a:lnTo>
                  <a:pt x="2155860" y="739984"/>
                </a:lnTo>
                <a:lnTo>
                  <a:pt x="2117878" y="792865"/>
                </a:lnTo>
                <a:lnTo>
                  <a:pt x="2092282" y="835511"/>
                </a:lnTo>
                <a:lnTo>
                  <a:pt x="2071640" y="884128"/>
                </a:lnTo>
                <a:lnTo>
                  <a:pt x="2055126" y="935304"/>
                </a:lnTo>
                <a:lnTo>
                  <a:pt x="2041916" y="990743"/>
                </a:lnTo>
                <a:lnTo>
                  <a:pt x="2040264" y="1017184"/>
                </a:lnTo>
                <a:lnTo>
                  <a:pt x="2041916" y="1048742"/>
                </a:lnTo>
                <a:lnTo>
                  <a:pt x="2046044" y="1087124"/>
                </a:lnTo>
                <a:lnTo>
                  <a:pt x="2051824" y="1127211"/>
                </a:lnTo>
                <a:lnTo>
                  <a:pt x="2060906" y="1170710"/>
                </a:lnTo>
                <a:lnTo>
                  <a:pt x="2071640" y="1214210"/>
                </a:lnTo>
                <a:lnTo>
                  <a:pt x="2082374" y="1256003"/>
                </a:lnTo>
                <a:lnTo>
                  <a:pt x="2093934" y="1296090"/>
                </a:lnTo>
                <a:lnTo>
                  <a:pt x="2104667" y="1331913"/>
                </a:lnTo>
                <a:lnTo>
                  <a:pt x="2115401" y="1363471"/>
                </a:lnTo>
                <a:lnTo>
                  <a:pt x="2124484" y="1386500"/>
                </a:lnTo>
                <a:lnTo>
                  <a:pt x="2137695" y="1420618"/>
                </a:lnTo>
                <a:lnTo>
                  <a:pt x="2150080" y="1462410"/>
                </a:lnTo>
                <a:lnTo>
                  <a:pt x="2163291" y="1509322"/>
                </a:lnTo>
                <a:lnTo>
                  <a:pt x="2176502" y="1557085"/>
                </a:lnTo>
                <a:lnTo>
                  <a:pt x="2191364" y="1600584"/>
                </a:lnTo>
                <a:lnTo>
                  <a:pt x="2207052" y="1638966"/>
                </a:lnTo>
                <a:lnTo>
                  <a:pt x="2065860" y="1685877"/>
                </a:lnTo>
                <a:lnTo>
                  <a:pt x="1928797" y="1725964"/>
                </a:lnTo>
                <a:lnTo>
                  <a:pt x="1798339" y="1758376"/>
                </a:lnTo>
                <a:lnTo>
                  <a:pt x="1671183" y="1782257"/>
                </a:lnTo>
                <a:lnTo>
                  <a:pt x="1547331" y="1799316"/>
                </a:lnTo>
                <a:lnTo>
                  <a:pt x="1427607" y="1805286"/>
                </a:lnTo>
                <a:lnTo>
                  <a:pt x="1310360" y="1803580"/>
                </a:lnTo>
                <a:lnTo>
                  <a:pt x="1196416" y="1792492"/>
                </a:lnTo>
                <a:lnTo>
                  <a:pt x="1084123" y="1772875"/>
                </a:lnTo>
                <a:lnTo>
                  <a:pt x="1079169" y="1744728"/>
                </a:lnTo>
                <a:lnTo>
                  <a:pt x="1073389" y="1712317"/>
                </a:lnTo>
                <a:lnTo>
                  <a:pt x="1065957" y="1673083"/>
                </a:lnTo>
                <a:lnTo>
                  <a:pt x="1060178" y="1631289"/>
                </a:lnTo>
                <a:lnTo>
                  <a:pt x="1051921" y="1586084"/>
                </a:lnTo>
                <a:lnTo>
                  <a:pt x="1043664" y="1540027"/>
                </a:lnTo>
                <a:lnTo>
                  <a:pt x="1034581" y="1494821"/>
                </a:lnTo>
                <a:lnTo>
                  <a:pt x="1023848" y="1451323"/>
                </a:lnTo>
                <a:lnTo>
                  <a:pt x="1013114" y="1409529"/>
                </a:lnTo>
                <a:lnTo>
                  <a:pt x="999903" y="1372854"/>
                </a:lnTo>
                <a:lnTo>
                  <a:pt x="985867" y="1341295"/>
                </a:lnTo>
                <a:lnTo>
                  <a:pt x="971004" y="1316561"/>
                </a:lnTo>
                <a:lnTo>
                  <a:pt x="954491" y="1301208"/>
                </a:lnTo>
                <a:lnTo>
                  <a:pt x="936326" y="1293531"/>
                </a:lnTo>
                <a:lnTo>
                  <a:pt x="915684" y="1290120"/>
                </a:lnTo>
                <a:lnTo>
                  <a:pt x="891738" y="1291826"/>
                </a:lnTo>
                <a:lnTo>
                  <a:pt x="867794" y="1295238"/>
                </a:lnTo>
                <a:lnTo>
                  <a:pt x="845500" y="1301208"/>
                </a:lnTo>
                <a:lnTo>
                  <a:pt x="824032" y="1307178"/>
                </a:lnTo>
                <a:lnTo>
                  <a:pt x="804216" y="1313148"/>
                </a:lnTo>
                <a:lnTo>
                  <a:pt x="789354" y="1318266"/>
                </a:lnTo>
                <a:lnTo>
                  <a:pt x="753849" y="1330207"/>
                </a:lnTo>
                <a:lnTo>
                  <a:pt x="713391" y="1341295"/>
                </a:lnTo>
                <a:lnTo>
                  <a:pt x="667978" y="1350677"/>
                </a:lnTo>
                <a:lnTo>
                  <a:pt x="620089" y="1356648"/>
                </a:lnTo>
                <a:lnTo>
                  <a:pt x="572199" y="1361766"/>
                </a:lnTo>
                <a:lnTo>
                  <a:pt x="523484" y="1363471"/>
                </a:lnTo>
                <a:lnTo>
                  <a:pt x="477246" y="1360060"/>
                </a:lnTo>
                <a:lnTo>
                  <a:pt x="433484" y="1352383"/>
                </a:lnTo>
                <a:lnTo>
                  <a:pt x="409540" y="1346413"/>
                </a:lnTo>
                <a:lnTo>
                  <a:pt x="385595" y="1335325"/>
                </a:lnTo>
                <a:lnTo>
                  <a:pt x="361649" y="1322531"/>
                </a:lnTo>
                <a:lnTo>
                  <a:pt x="341007" y="1307178"/>
                </a:lnTo>
                <a:lnTo>
                  <a:pt x="319540" y="1288414"/>
                </a:lnTo>
                <a:lnTo>
                  <a:pt x="303026" y="1268797"/>
                </a:lnTo>
                <a:lnTo>
                  <a:pt x="291466" y="1244062"/>
                </a:lnTo>
                <a:lnTo>
                  <a:pt x="282384" y="1215915"/>
                </a:lnTo>
                <a:lnTo>
                  <a:pt x="279082" y="1185210"/>
                </a:lnTo>
                <a:lnTo>
                  <a:pt x="282384" y="1151093"/>
                </a:lnTo>
                <a:lnTo>
                  <a:pt x="286512" y="1127211"/>
                </a:lnTo>
                <a:lnTo>
                  <a:pt x="292293" y="1100771"/>
                </a:lnTo>
                <a:lnTo>
                  <a:pt x="298898" y="1073477"/>
                </a:lnTo>
                <a:lnTo>
                  <a:pt x="301375" y="1047036"/>
                </a:lnTo>
                <a:lnTo>
                  <a:pt x="301375" y="1018890"/>
                </a:lnTo>
                <a:lnTo>
                  <a:pt x="293943" y="994156"/>
                </a:lnTo>
                <a:lnTo>
                  <a:pt x="286512" y="980508"/>
                </a:lnTo>
                <a:lnTo>
                  <a:pt x="273301" y="967715"/>
                </a:lnTo>
                <a:lnTo>
                  <a:pt x="259265" y="958332"/>
                </a:lnTo>
                <a:lnTo>
                  <a:pt x="244402" y="950656"/>
                </a:lnTo>
                <a:lnTo>
                  <a:pt x="229540" y="939568"/>
                </a:lnTo>
                <a:lnTo>
                  <a:pt x="217981" y="927627"/>
                </a:lnTo>
                <a:lnTo>
                  <a:pt x="208899" y="912275"/>
                </a:lnTo>
                <a:lnTo>
                  <a:pt x="205595" y="895216"/>
                </a:lnTo>
                <a:lnTo>
                  <a:pt x="207247" y="878157"/>
                </a:lnTo>
                <a:lnTo>
                  <a:pt x="213026" y="861952"/>
                </a:lnTo>
                <a:lnTo>
                  <a:pt x="220458" y="848305"/>
                </a:lnTo>
                <a:lnTo>
                  <a:pt x="225412" y="834658"/>
                </a:lnTo>
                <a:lnTo>
                  <a:pt x="201467" y="817600"/>
                </a:lnTo>
                <a:lnTo>
                  <a:pt x="184953" y="800541"/>
                </a:lnTo>
                <a:lnTo>
                  <a:pt x="175871" y="783483"/>
                </a:lnTo>
                <a:lnTo>
                  <a:pt x="174219" y="764719"/>
                </a:lnTo>
                <a:lnTo>
                  <a:pt x="176696" y="747660"/>
                </a:lnTo>
                <a:lnTo>
                  <a:pt x="183302" y="728896"/>
                </a:lnTo>
                <a:lnTo>
                  <a:pt x="192384" y="710132"/>
                </a:lnTo>
                <a:lnTo>
                  <a:pt x="202293" y="691367"/>
                </a:lnTo>
                <a:lnTo>
                  <a:pt x="211375" y="671750"/>
                </a:lnTo>
                <a:lnTo>
                  <a:pt x="220458" y="652985"/>
                </a:lnTo>
                <a:lnTo>
                  <a:pt x="225412" y="632516"/>
                </a:lnTo>
                <a:lnTo>
                  <a:pt x="208899" y="617163"/>
                </a:lnTo>
                <a:lnTo>
                  <a:pt x="185779" y="605221"/>
                </a:lnTo>
                <a:lnTo>
                  <a:pt x="160183" y="594134"/>
                </a:lnTo>
                <a:lnTo>
                  <a:pt x="133761" y="584752"/>
                </a:lnTo>
                <a:lnTo>
                  <a:pt x="106513" y="575369"/>
                </a:lnTo>
                <a:lnTo>
                  <a:pt x="79266" y="565987"/>
                </a:lnTo>
                <a:lnTo>
                  <a:pt x="53670" y="554899"/>
                </a:lnTo>
                <a:lnTo>
                  <a:pt x="33028" y="542958"/>
                </a:lnTo>
                <a:lnTo>
                  <a:pt x="14863" y="525900"/>
                </a:lnTo>
                <a:lnTo>
                  <a:pt x="4129" y="505429"/>
                </a:lnTo>
                <a:lnTo>
                  <a:pt x="0" y="484106"/>
                </a:lnTo>
                <a:lnTo>
                  <a:pt x="3303" y="463637"/>
                </a:lnTo>
                <a:lnTo>
                  <a:pt x="10734" y="444872"/>
                </a:lnTo>
                <a:lnTo>
                  <a:pt x="22294" y="429519"/>
                </a:lnTo>
                <a:lnTo>
                  <a:pt x="36330" y="414167"/>
                </a:lnTo>
                <a:lnTo>
                  <a:pt x="49541" y="401373"/>
                </a:lnTo>
                <a:lnTo>
                  <a:pt x="60275" y="391138"/>
                </a:lnTo>
                <a:lnTo>
                  <a:pt x="91651" y="353609"/>
                </a:lnTo>
                <a:lnTo>
                  <a:pt x="124678" y="319492"/>
                </a:lnTo>
                <a:lnTo>
                  <a:pt x="157706" y="285375"/>
                </a:lnTo>
                <a:lnTo>
                  <a:pt x="189082" y="247846"/>
                </a:lnTo>
                <a:lnTo>
                  <a:pt x="218806" y="211171"/>
                </a:lnTo>
                <a:lnTo>
                  <a:pt x="246054" y="169378"/>
                </a:lnTo>
                <a:lnTo>
                  <a:pt x="268347" y="124173"/>
                </a:lnTo>
                <a:lnTo>
                  <a:pt x="280732" y="86644"/>
                </a:lnTo>
                <a:lnTo>
                  <a:pt x="284861" y="49968"/>
                </a:lnTo>
                <a:lnTo>
                  <a:pt x="284861" y="1073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a:ea typeface="Arial Unicode MS"/>
              <a:cs typeface="+mn-cs"/>
            </a:endParaRPr>
          </a:p>
        </p:txBody>
      </p:sp>
      <p:sp>
        <p:nvSpPr>
          <p:cNvPr id="7" name="Freeform 18">
            <a:extLst>
              <a:ext uri="{FF2B5EF4-FFF2-40B4-BE49-F238E27FC236}">
                <a16:creationId xmlns:a16="http://schemas.microsoft.com/office/drawing/2014/main" id="{2D932A48-EB8A-4510-9863-82C6407A62EF}"/>
              </a:ext>
            </a:extLst>
          </p:cNvPr>
          <p:cNvSpPr>
            <a:spLocks/>
          </p:cNvSpPr>
          <p:nvPr/>
        </p:nvSpPr>
        <p:spPr bwMode="auto">
          <a:xfrm flipH="1">
            <a:off x="-85550" y="4184966"/>
            <a:ext cx="2375551" cy="1765444"/>
          </a:xfrm>
          <a:custGeom>
            <a:avLst/>
            <a:gdLst/>
            <a:ahLst/>
            <a:cxnLst/>
            <a:rect l="l" t="t" r="r" b="b"/>
            <a:pathLst>
              <a:path w="2429161" h="1805286">
                <a:moveTo>
                  <a:pt x="284649" y="0"/>
                </a:moveTo>
                <a:lnTo>
                  <a:pt x="2426059" y="0"/>
                </a:lnTo>
                <a:lnTo>
                  <a:pt x="2427509" y="20116"/>
                </a:lnTo>
                <a:lnTo>
                  <a:pt x="2429161" y="101997"/>
                </a:lnTo>
                <a:lnTo>
                  <a:pt x="2424207" y="183024"/>
                </a:lnTo>
                <a:lnTo>
                  <a:pt x="2414298" y="262347"/>
                </a:lnTo>
                <a:lnTo>
                  <a:pt x="2396133" y="339963"/>
                </a:lnTo>
                <a:lnTo>
                  <a:pt x="2372189" y="406490"/>
                </a:lnTo>
                <a:lnTo>
                  <a:pt x="2343290" y="468754"/>
                </a:lnTo>
                <a:lnTo>
                  <a:pt x="2308612" y="525900"/>
                </a:lnTo>
                <a:lnTo>
                  <a:pt x="2273107" y="581340"/>
                </a:lnTo>
                <a:lnTo>
                  <a:pt x="2233474" y="635927"/>
                </a:lnTo>
                <a:lnTo>
                  <a:pt x="2194667" y="687103"/>
                </a:lnTo>
                <a:lnTo>
                  <a:pt x="2155860" y="739984"/>
                </a:lnTo>
                <a:lnTo>
                  <a:pt x="2117878" y="792865"/>
                </a:lnTo>
                <a:lnTo>
                  <a:pt x="2092282" y="835511"/>
                </a:lnTo>
                <a:lnTo>
                  <a:pt x="2071640" y="884128"/>
                </a:lnTo>
                <a:lnTo>
                  <a:pt x="2055126" y="935304"/>
                </a:lnTo>
                <a:lnTo>
                  <a:pt x="2041916" y="990743"/>
                </a:lnTo>
                <a:lnTo>
                  <a:pt x="2040264" y="1017184"/>
                </a:lnTo>
                <a:lnTo>
                  <a:pt x="2041916" y="1048742"/>
                </a:lnTo>
                <a:lnTo>
                  <a:pt x="2046044" y="1087124"/>
                </a:lnTo>
                <a:lnTo>
                  <a:pt x="2051824" y="1127211"/>
                </a:lnTo>
                <a:lnTo>
                  <a:pt x="2060906" y="1170710"/>
                </a:lnTo>
                <a:lnTo>
                  <a:pt x="2071640" y="1214210"/>
                </a:lnTo>
                <a:lnTo>
                  <a:pt x="2082374" y="1256003"/>
                </a:lnTo>
                <a:lnTo>
                  <a:pt x="2093934" y="1296090"/>
                </a:lnTo>
                <a:lnTo>
                  <a:pt x="2104667" y="1331913"/>
                </a:lnTo>
                <a:lnTo>
                  <a:pt x="2115401" y="1363471"/>
                </a:lnTo>
                <a:lnTo>
                  <a:pt x="2124484" y="1386500"/>
                </a:lnTo>
                <a:lnTo>
                  <a:pt x="2137695" y="1420618"/>
                </a:lnTo>
                <a:lnTo>
                  <a:pt x="2150080" y="1462410"/>
                </a:lnTo>
                <a:lnTo>
                  <a:pt x="2163291" y="1509322"/>
                </a:lnTo>
                <a:lnTo>
                  <a:pt x="2176502" y="1557085"/>
                </a:lnTo>
                <a:lnTo>
                  <a:pt x="2191364" y="1600584"/>
                </a:lnTo>
                <a:lnTo>
                  <a:pt x="2207052" y="1638966"/>
                </a:lnTo>
                <a:lnTo>
                  <a:pt x="2065860" y="1685877"/>
                </a:lnTo>
                <a:lnTo>
                  <a:pt x="1928797" y="1725964"/>
                </a:lnTo>
                <a:lnTo>
                  <a:pt x="1798339" y="1758376"/>
                </a:lnTo>
                <a:lnTo>
                  <a:pt x="1671183" y="1782257"/>
                </a:lnTo>
                <a:lnTo>
                  <a:pt x="1547331" y="1799316"/>
                </a:lnTo>
                <a:lnTo>
                  <a:pt x="1427607" y="1805286"/>
                </a:lnTo>
                <a:lnTo>
                  <a:pt x="1310360" y="1803580"/>
                </a:lnTo>
                <a:lnTo>
                  <a:pt x="1196416" y="1792492"/>
                </a:lnTo>
                <a:lnTo>
                  <a:pt x="1084123" y="1772875"/>
                </a:lnTo>
                <a:lnTo>
                  <a:pt x="1079169" y="1744728"/>
                </a:lnTo>
                <a:lnTo>
                  <a:pt x="1073389" y="1712317"/>
                </a:lnTo>
                <a:lnTo>
                  <a:pt x="1065957" y="1673083"/>
                </a:lnTo>
                <a:lnTo>
                  <a:pt x="1060178" y="1631289"/>
                </a:lnTo>
                <a:lnTo>
                  <a:pt x="1051921" y="1586084"/>
                </a:lnTo>
                <a:lnTo>
                  <a:pt x="1043664" y="1540027"/>
                </a:lnTo>
                <a:lnTo>
                  <a:pt x="1034581" y="1494821"/>
                </a:lnTo>
                <a:lnTo>
                  <a:pt x="1023848" y="1451323"/>
                </a:lnTo>
                <a:lnTo>
                  <a:pt x="1013114" y="1409529"/>
                </a:lnTo>
                <a:lnTo>
                  <a:pt x="999903" y="1372854"/>
                </a:lnTo>
                <a:lnTo>
                  <a:pt x="985867" y="1341295"/>
                </a:lnTo>
                <a:lnTo>
                  <a:pt x="971004" y="1316561"/>
                </a:lnTo>
                <a:lnTo>
                  <a:pt x="954491" y="1301208"/>
                </a:lnTo>
                <a:lnTo>
                  <a:pt x="936326" y="1293531"/>
                </a:lnTo>
                <a:lnTo>
                  <a:pt x="915684" y="1290120"/>
                </a:lnTo>
                <a:lnTo>
                  <a:pt x="891738" y="1291826"/>
                </a:lnTo>
                <a:lnTo>
                  <a:pt x="867794" y="1295238"/>
                </a:lnTo>
                <a:lnTo>
                  <a:pt x="845500" y="1301208"/>
                </a:lnTo>
                <a:lnTo>
                  <a:pt x="824032" y="1307178"/>
                </a:lnTo>
                <a:lnTo>
                  <a:pt x="804216" y="1313148"/>
                </a:lnTo>
                <a:lnTo>
                  <a:pt x="789354" y="1318266"/>
                </a:lnTo>
                <a:lnTo>
                  <a:pt x="753849" y="1330207"/>
                </a:lnTo>
                <a:lnTo>
                  <a:pt x="713391" y="1341295"/>
                </a:lnTo>
                <a:lnTo>
                  <a:pt x="667978" y="1350677"/>
                </a:lnTo>
                <a:lnTo>
                  <a:pt x="620089" y="1356648"/>
                </a:lnTo>
                <a:lnTo>
                  <a:pt x="572199" y="1361766"/>
                </a:lnTo>
                <a:lnTo>
                  <a:pt x="523484" y="1363471"/>
                </a:lnTo>
                <a:lnTo>
                  <a:pt x="477246" y="1360060"/>
                </a:lnTo>
                <a:lnTo>
                  <a:pt x="433484" y="1352383"/>
                </a:lnTo>
                <a:lnTo>
                  <a:pt x="409540" y="1346413"/>
                </a:lnTo>
                <a:lnTo>
                  <a:pt x="385595" y="1335325"/>
                </a:lnTo>
                <a:lnTo>
                  <a:pt x="361649" y="1322531"/>
                </a:lnTo>
                <a:lnTo>
                  <a:pt x="341007" y="1307178"/>
                </a:lnTo>
                <a:lnTo>
                  <a:pt x="319540" y="1288414"/>
                </a:lnTo>
                <a:lnTo>
                  <a:pt x="303026" y="1268797"/>
                </a:lnTo>
                <a:lnTo>
                  <a:pt x="291466" y="1244062"/>
                </a:lnTo>
                <a:lnTo>
                  <a:pt x="282384" y="1215915"/>
                </a:lnTo>
                <a:lnTo>
                  <a:pt x="279082" y="1185210"/>
                </a:lnTo>
                <a:lnTo>
                  <a:pt x="282384" y="1151093"/>
                </a:lnTo>
                <a:lnTo>
                  <a:pt x="286512" y="1127211"/>
                </a:lnTo>
                <a:lnTo>
                  <a:pt x="292293" y="1100771"/>
                </a:lnTo>
                <a:lnTo>
                  <a:pt x="298898" y="1073477"/>
                </a:lnTo>
                <a:lnTo>
                  <a:pt x="301375" y="1047036"/>
                </a:lnTo>
                <a:lnTo>
                  <a:pt x="301375" y="1018890"/>
                </a:lnTo>
                <a:lnTo>
                  <a:pt x="293943" y="994156"/>
                </a:lnTo>
                <a:lnTo>
                  <a:pt x="286512" y="980508"/>
                </a:lnTo>
                <a:lnTo>
                  <a:pt x="273301" y="967715"/>
                </a:lnTo>
                <a:lnTo>
                  <a:pt x="259265" y="958332"/>
                </a:lnTo>
                <a:lnTo>
                  <a:pt x="244402" y="950656"/>
                </a:lnTo>
                <a:lnTo>
                  <a:pt x="229540" y="939568"/>
                </a:lnTo>
                <a:lnTo>
                  <a:pt x="217981" y="927627"/>
                </a:lnTo>
                <a:lnTo>
                  <a:pt x="208899" y="912275"/>
                </a:lnTo>
                <a:lnTo>
                  <a:pt x="205595" y="895216"/>
                </a:lnTo>
                <a:lnTo>
                  <a:pt x="207247" y="878157"/>
                </a:lnTo>
                <a:lnTo>
                  <a:pt x="213026" y="861952"/>
                </a:lnTo>
                <a:lnTo>
                  <a:pt x="220458" y="848305"/>
                </a:lnTo>
                <a:lnTo>
                  <a:pt x="225412" y="834658"/>
                </a:lnTo>
                <a:lnTo>
                  <a:pt x="201467" y="817600"/>
                </a:lnTo>
                <a:lnTo>
                  <a:pt x="184953" y="800541"/>
                </a:lnTo>
                <a:lnTo>
                  <a:pt x="175871" y="783483"/>
                </a:lnTo>
                <a:lnTo>
                  <a:pt x="174219" y="764719"/>
                </a:lnTo>
                <a:lnTo>
                  <a:pt x="176696" y="747660"/>
                </a:lnTo>
                <a:lnTo>
                  <a:pt x="183302" y="728896"/>
                </a:lnTo>
                <a:lnTo>
                  <a:pt x="192384" y="710132"/>
                </a:lnTo>
                <a:lnTo>
                  <a:pt x="202293" y="691367"/>
                </a:lnTo>
                <a:lnTo>
                  <a:pt x="211375" y="671750"/>
                </a:lnTo>
                <a:lnTo>
                  <a:pt x="220458" y="652985"/>
                </a:lnTo>
                <a:lnTo>
                  <a:pt x="225412" y="632516"/>
                </a:lnTo>
                <a:lnTo>
                  <a:pt x="208899" y="617163"/>
                </a:lnTo>
                <a:lnTo>
                  <a:pt x="185779" y="605221"/>
                </a:lnTo>
                <a:lnTo>
                  <a:pt x="160183" y="594134"/>
                </a:lnTo>
                <a:lnTo>
                  <a:pt x="133761" y="584752"/>
                </a:lnTo>
                <a:lnTo>
                  <a:pt x="106513" y="575369"/>
                </a:lnTo>
                <a:lnTo>
                  <a:pt x="79266" y="565987"/>
                </a:lnTo>
                <a:lnTo>
                  <a:pt x="53670" y="554899"/>
                </a:lnTo>
                <a:lnTo>
                  <a:pt x="33028" y="542958"/>
                </a:lnTo>
                <a:lnTo>
                  <a:pt x="14863" y="525900"/>
                </a:lnTo>
                <a:lnTo>
                  <a:pt x="4129" y="505429"/>
                </a:lnTo>
                <a:lnTo>
                  <a:pt x="0" y="484106"/>
                </a:lnTo>
                <a:lnTo>
                  <a:pt x="3303" y="463637"/>
                </a:lnTo>
                <a:lnTo>
                  <a:pt x="10734" y="444872"/>
                </a:lnTo>
                <a:lnTo>
                  <a:pt x="22294" y="429519"/>
                </a:lnTo>
                <a:lnTo>
                  <a:pt x="36330" y="414167"/>
                </a:lnTo>
                <a:lnTo>
                  <a:pt x="49541" y="401373"/>
                </a:lnTo>
                <a:lnTo>
                  <a:pt x="60275" y="391138"/>
                </a:lnTo>
                <a:lnTo>
                  <a:pt x="91651" y="353609"/>
                </a:lnTo>
                <a:lnTo>
                  <a:pt x="124678" y="319492"/>
                </a:lnTo>
                <a:lnTo>
                  <a:pt x="157706" y="285375"/>
                </a:lnTo>
                <a:lnTo>
                  <a:pt x="189082" y="247846"/>
                </a:lnTo>
                <a:lnTo>
                  <a:pt x="218806" y="211171"/>
                </a:lnTo>
                <a:lnTo>
                  <a:pt x="246054" y="169378"/>
                </a:lnTo>
                <a:lnTo>
                  <a:pt x="268347" y="124173"/>
                </a:lnTo>
                <a:lnTo>
                  <a:pt x="280732" y="86644"/>
                </a:lnTo>
                <a:lnTo>
                  <a:pt x="284861" y="49968"/>
                </a:lnTo>
                <a:lnTo>
                  <a:pt x="284861" y="1073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a:ea typeface="Arial Unicode MS"/>
              <a:cs typeface="+mn-cs"/>
            </a:endParaRPr>
          </a:p>
        </p:txBody>
      </p:sp>
      <p:sp>
        <p:nvSpPr>
          <p:cNvPr id="8" name="Oval 7">
            <a:extLst>
              <a:ext uri="{FF2B5EF4-FFF2-40B4-BE49-F238E27FC236}">
                <a16:creationId xmlns:a16="http://schemas.microsoft.com/office/drawing/2014/main" id="{96646CC4-043F-415A-8308-8DE263F8255E}"/>
              </a:ext>
            </a:extLst>
          </p:cNvPr>
          <p:cNvSpPr/>
          <p:nvPr/>
        </p:nvSpPr>
        <p:spPr>
          <a:xfrm>
            <a:off x="3613801" y="2806239"/>
            <a:ext cx="439759" cy="439759"/>
          </a:xfrm>
          <a:prstGeom prst="ellipse">
            <a:avLst/>
          </a:prstGeom>
          <a:solidFill>
            <a:schemeClr val="bg1"/>
          </a:solid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 name="Oval 8">
            <a:extLst>
              <a:ext uri="{FF2B5EF4-FFF2-40B4-BE49-F238E27FC236}">
                <a16:creationId xmlns:a16="http://schemas.microsoft.com/office/drawing/2014/main" id="{725BA562-C17A-46C4-A60F-A882CE35036D}"/>
              </a:ext>
            </a:extLst>
          </p:cNvPr>
          <p:cNvSpPr/>
          <p:nvPr/>
        </p:nvSpPr>
        <p:spPr>
          <a:xfrm>
            <a:off x="1466488" y="2798731"/>
            <a:ext cx="439759" cy="456514"/>
          </a:xfrm>
          <a:prstGeom prst="ellipse">
            <a:avLst/>
          </a:prstGeom>
          <a:solidFill>
            <a:schemeClr val="bg1"/>
          </a:solid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0" name="Oval 9">
            <a:extLst>
              <a:ext uri="{FF2B5EF4-FFF2-40B4-BE49-F238E27FC236}">
                <a16:creationId xmlns:a16="http://schemas.microsoft.com/office/drawing/2014/main" id="{1D7837FA-FC6C-4C52-9919-1F13B7BC10EF}"/>
              </a:ext>
            </a:extLst>
          </p:cNvPr>
          <p:cNvSpPr/>
          <p:nvPr/>
        </p:nvSpPr>
        <p:spPr>
          <a:xfrm>
            <a:off x="3430165" y="1985600"/>
            <a:ext cx="439759" cy="456514"/>
          </a:xfrm>
          <a:prstGeom prst="ellipse">
            <a:avLst/>
          </a:prstGeom>
          <a:solidFill>
            <a:schemeClr val="bg1"/>
          </a:solidFill>
          <a:ln w="158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4" name="Oval 13">
            <a:extLst>
              <a:ext uri="{FF2B5EF4-FFF2-40B4-BE49-F238E27FC236}">
                <a16:creationId xmlns:a16="http://schemas.microsoft.com/office/drawing/2014/main" id="{CE3A9BBE-EB7F-4D41-B9C5-8BBC86B5341C}"/>
              </a:ext>
            </a:extLst>
          </p:cNvPr>
          <p:cNvSpPr/>
          <p:nvPr/>
        </p:nvSpPr>
        <p:spPr>
          <a:xfrm>
            <a:off x="1691007" y="1973389"/>
            <a:ext cx="439759" cy="423521"/>
          </a:xfrm>
          <a:prstGeom prst="ellipse">
            <a:avLst/>
          </a:prstGeom>
          <a:solidFill>
            <a:schemeClr val="bg1"/>
          </a:solidFill>
          <a:ln w="158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5" name="Oval 14">
            <a:extLst>
              <a:ext uri="{FF2B5EF4-FFF2-40B4-BE49-F238E27FC236}">
                <a16:creationId xmlns:a16="http://schemas.microsoft.com/office/drawing/2014/main" id="{736FD504-5ED4-4641-ABF8-278FF958749B}"/>
              </a:ext>
            </a:extLst>
          </p:cNvPr>
          <p:cNvSpPr/>
          <p:nvPr/>
        </p:nvSpPr>
        <p:spPr>
          <a:xfrm>
            <a:off x="2480732" y="2357929"/>
            <a:ext cx="439759" cy="423521"/>
          </a:xfrm>
          <a:prstGeom prst="ellipse">
            <a:avLst/>
          </a:prstGeom>
          <a:solidFill>
            <a:schemeClr val="bg1"/>
          </a:solid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6" name="Oval 15">
            <a:extLst>
              <a:ext uri="{FF2B5EF4-FFF2-40B4-BE49-F238E27FC236}">
                <a16:creationId xmlns:a16="http://schemas.microsoft.com/office/drawing/2014/main" id="{877753DC-E66B-43E5-86BF-10D35576C003}"/>
              </a:ext>
            </a:extLst>
          </p:cNvPr>
          <p:cNvSpPr/>
          <p:nvPr/>
        </p:nvSpPr>
        <p:spPr>
          <a:xfrm>
            <a:off x="4022990" y="3562854"/>
            <a:ext cx="439759" cy="423521"/>
          </a:xfrm>
          <a:prstGeom prst="ellipse">
            <a:avLst/>
          </a:prstGeom>
          <a:solidFill>
            <a:schemeClr val="bg1"/>
          </a:solid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7" name="Oval 16">
            <a:extLst>
              <a:ext uri="{FF2B5EF4-FFF2-40B4-BE49-F238E27FC236}">
                <a16:creationId xmlns:a16="http://schemas.microsoft.com/office/drawing/2014/main" id="{E3E0D314-45F1-488F-8C17-93F9738C235B}"/>
              </a:ext>
            </a:extLst>
          </p:cNvPr>
          <p:cNvSpPr/>
          <p:nvPr/>
        </p:nvSpPr>
        <p:spPr>
          <a:xfrm>
            <a:off x="934411" y="3553352"/>
            <a:ext cx="439759" cy="423521"/>
          </a:xfrm>
          <a:prstGeom prst="ellipse">
            <a:avLst/>
          </a:prstGeom>
          <a:solidFill>
            <a:schemeClr val="bg1"/>
          </a:solid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22" name="Oval 21">
            <a:extLst>
              <a:ext uri="{FF2B5EF4-FFF2-40B4-BE49-F238E27FC236}">
                <a16:creationId xmlns:a16="http://schemas.microsoft.com/office/drawing/2014/main" id="{2A71839B-91EA-425D-89A7-260BF90E6165}"/>
              </a:ext>
            </a:extLst>
          </p:cNvPr>
          <p:cNvSpPr/>
          <p:nvPr/>
        </p:nvSpPr>
        <p:spPr>
          <a:xfrm>
            <a:off x="4392786" y="2915515"/>
            <a:ext cx="439759" cy="456514"/>
          </a:xfrm>
          <a:prstGeom prst="ellipse">
            <a:avLst/>
          </a:prstGeom>
          <a:solidFill>
            <a:schemeClr val="bg1"/>
          </a:solidFill>
          <a:ln w="158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3" name="Oval 22">
            <a:extLst>
              <a:ext uri="{FF2B5EF4-FFF2-40B4-BE49-F238E27FC236}">
                <a16:creationId xmlns:a16="http://schemas.microsoft.com/office/drawing/2014/main" id="{90E1DEBB-959C-43AC-9627-3CE3B5EB1807}"/>
              </a:ext>
            </a:extLst>
          </p:cNvPr>
          <p:cNvSpPr/>
          <p:nvPr/>
        </p:nvSpPr>
        <p:spPr>
          <a:xfrm>
            <a:off x="509012" y="2947984"/>
            <a:ext cx="439759" cy="423521"/>
          </a:xfrm>
          <a:prstGeom prst="ellipse">
            <a:avLst/>
          </a:prstGeom>
          <a:solidFill>
            <a:schemeClr val="bg1"/>
          </a:solidFill>
          <a:ln w="158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6" name="Oval 25">
            <a:extLst>
              <a:ext uri="{FF2B5EF4-FFF2-40B4-BE49-F238E27FC236}">
                <a16:creationId xmlns:a16="http://schemas.microsoft.com/office/drawing/2014/main" id="{79BF9C2F-5126-4C78-A649-5D2C603CFDF9}"/>
              </a:ext>
            </a:extLst>
          </p:cNvPr>
          <p:cNvSpPr/>
          <p:nvPr/>
        </p:nvSpPr>
        <p:spPr>
          <a:xfrm>
            <a:off x="2480733" y="3017741"/>
            <a:ext cx="439759" cy="456514"/>
          </a:xfrm>
          <a:prstGeom prst="ellipse">
            <a:avLst/>
          </a:prstGeom>
          <a:solidFill>
            <a:schemeClr val="bg1"/>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7" name="Oval 26">
            <a:extLst>
              <a:ext uri="{FF2B5EF4-FFF2-40B4-BE49-F238E27FC236}">
                <a16:creationId xmlns:a16="http://schemas.microsoft.com/office/drawing/2014/main" id="{1DAE1023-8422-47B4-A3EF-7F44097FCE0C}"/>
              </a:ext>
            </a:extLst>
          </p:cNvPr>
          <p:cNvSpPr/>
          <p:nvPr/>
        </p:nvSpPr>
        <p:spPr>
          <a:xfrm>
            <a:off x="1657292" y="3418240"/>
            <a:ext cx="439759" cy="423521"/>
          </a:xfrm>
          <a:prstGeom prst="ellipse">
            <a:avLst/>
          </a:prstGeom>
          <a:solidFill>
            <a:schemeClr val="bg1"/>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8" name="Oval 27">
            <a:extLst>
              <a:ext uri="{FF2B5EF4-FFF2-40B4-BE49-F238E27FC236}">
                <a16:creationId xmlns:a16="http://schemas.microsoft.com/office/drawing/2014/main" id="{CE3CC229-9038-4C82-8445-284A3CF19568}"/>
              </a:ext>
            </a:extLst>
          </p:cNvPr>
          <p:cNvSpPr/>
          <p:nvPr/>
        </p:nvSpPr>
        <p:spPr>
          <a:xfrm>
            <a:off x="3331806" y="3401743"/>
            <a:ext cx="439759" cy="456514"/>
          </a:xfrm>
          <a:prstGeom prst="ellipse">
            <a:avLst/>
          </a:prstGeom>
          <a:solidFill>
            <a:schemeClr val="bg1"/>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sp>
        <p:nvSpPr>
          <p:cNvPr id="45" name="Freeform: Shape 44">
            <a:extLst>
              <a:ext uri="{FF2B5EF4-FFF2-40B4-BE49-F238E27FC236}">
                <a16:creationId xmlns:a16="http://schemas.microsoft.com/office/drawing/2014/main" id="{AAA4D25B-0E96-4AFA-9EA4-D5C3FB861BF1}"/>
              </a:ext>
            </a:extLst>
          </p:cNvPr>
          <p:cNvSpPr/>
          <p:nvPr/>
        </p:nvSpPr>
        <p:spPr>
          <a:xfrm>
            <a:off x="591279" y="3032244"/>
            <a:ext cx="254999" cy="254999"/>
          </a:xfrm>
          <a:custGeom>
            <a:avLst/>
            <a:gdLst>
              <a:gd name="connsiteX0" fmla="*/ 0 w 923925"/>
              <a:gd name="connsiteY0" fmla="*/ 463868 h 923925"/>
              <a:gd name="connsiteX1" fmla="*/ 0 w 923925"/>
              <a:gd name="connsiteY1" fmla="*/ 151448 h 923925"/>
              <a:gd name="connsiteX2" fmla="*/ 136208 w 923925"/>
              <a:gd name="connsiteY2" fmla="*/ 1905 h 923925"/>
              <a:gd name="connsiteX3" fmla="*/ 174308 w 923925"/>
              <a:gd name="connsiteY3" fmla="*/ 0 h 923925"/>
              <a:gd name="connsiteX4" fmla="*/ 754380 w 923925"/>
              <a:gd name="connsiteY4" fmla="*/ 0 h 923925"/>
              <a:gd name="connsiteX5" fmla="*/ 816293 w 923925"/>
              <a:gd name="connsiteY5" fmla="*/ 5715 h 923925"/>
              <a:gd name="connsiteX6" fmla="*/ 925830 w 923925"/>
              <a:gd name="connsiteY6" fmla="*/ 148590 h 923925"/>
              <a:gd name="connsiteX7" fmla="*/ 925830 w 923925"/>
              <a:gd name="connsiteY7" fmla="*/ 780098 h 923925"/>
              <a:gd name="connsiteX8" fmla="*/ 771525 w 923925"/>
              <a:gd name="connsiteY8" fmla="*/ 927735 h 923925"/>
              <a:gd name="connsiteX9" fmla="*/ 151448 w 923925"/>
              <a:gd name="connsiteY9" fmla="*/ 927735 h 923925"/>
              <a:gd name="connsiteX10" fmla="*/ 3810 w 923925"/>
              <a:gd name="connsiteY10" fmla="*/ 819150 h 923925"/>
              <a:gd name="connsiteX11" fmla="*/ 0 w 923925"/>
              <a:gd name="connsiteY11" fmla="*/ 776288 h 923925"/>
              <a:gd name="connsiteX12" fmla="*/ 0 w 923925"/>
              <a:gd name="connsiteY12" fmla="*/ 463868 h 923925"/>
              <a:gd name="connsiteX13" fmla="*/ 336233 w 923925"/>
              <a:gd name="connsiteY13" fmla="*/ 210502 h 923925"/>
              <a:gd name="connsiteX14" fmla="*/ 336233 w 923925"/>
              <a:gd name="connsiteY14" fmla="*/ 210502 h 923925"/>
              <a:gd name="connsiteX15" fmla="*/ 229553 w 923925"/>
              <a:gd name="connsiteY15" fmla="*/ 210502 h 923925"/>
              <a:gd name="connsiteX16" fmla="*/ 208598 w 923925"/>
              <a:gd name="connsiteY16" fmla="*/ 224790 h 923925"/>
              <a:gd name="connsiteX17" fmla="*/ 226695 w 923925"/>
              <a:gd name="connsiteY17" fmla="*/ 247650 h 923925"/>
              <a:gd name="connsiteX18" fmla="*/ 255270 w 923925"/>
              <a:gd name="connsiteY18" fmla="*/ 253365 h 923925"/>
              <a:gd name="connsiteX19" fmla="*/ 303848 w 923925"/>
              <a:gd name="connsiteY19" fmla="*/ 286703 h 923925"/>
              <a:gd name="connsiteX20" fmla="*/ 391478 w 923925"/>
              <a:gd name="connsiteY20" fmla="*/ 447675 h 923925"/>
              <a:gd name="connsiteX21" fmla="*/ 438150 w 923925"/>
              <a:gd name="connsiteY21" fmla="*/ 642938 h 923925"/>
              <a:gd name="connsiteX22" fmla="*/ 372428 w 923925"/>
              <a:gd name="connsiteY22" fmla="*/ 720090 h 923925"/>
              <a:gd name="connsiteX23" fmla="*/ 357188 w 923925"/>
              <a:gd name="connsiteY23" fmla="*/ 740093 h 923925"/>
              <a:gd name="connsiteX24" fmla="*/ 375285 w 923925"/>
              <a:gd name="connsiteY24" fmla="*/ 752475 h 923925"/>
              <a:gd name="connsiteX25" fmla="*/ 421958 w 923925"/>
              <a:gd name="connsiteY25" fmla="*/ 750570 h 923925"/>
              <a:gd name="connsiteX26" fmla="*/ 584835 w 923925"/>
              <a:gd name="connsiteY26" fmla="*/ 749618 h 923925"/>
              <a:gd name="connsiteX27" fmla="*/ 604838 w 923925"/>
              <a:gd name="connsiteY27" fmla="*/ 732473 h 923925"/>
              <a:gd name="connsiteX28" fmla="*/ 584835 w 923925"/>
              <a:gd name="connsiteY28" fmla="*/ 715328 h 923925"/>
              <a:gd name="connsiteX29" fmla="*/ 551498 w 923925"/>
              <a:gd name="connsiteY29" fmla="*/ 715328 h 923925"/>
              <a:gd name="connsiteX30" fmla="*/ 520065 w 923925"/>
              <a:gd name="connsiteY30" fmla="*/ 685800 h 923925"/>
              <a:gd name="connsiteX31" fmla="*/ 519113 w 923925"/>
              <a:gd name="connsiteY31" fmla="*/ 569595 h 923925"/>
              <a:gd name="connsiteX32" fmla="*/ 534353 w 923925"/>
              <a:gd name="connsiteY32" fmla="*/ 517207 h 923925"/>
              <a:gd name="connsiteX33" fmla="*/ 660083 w 923925"/>
              <a:gd name="connsiteY33" fmla="*/ 352425 h 923925"/>
              <a:gd name="connsiteX34" fmla="*/ 687705 w 923925"/>
              <a:gd name="connsiteY34" fmla="*/ 335280 h 923925"/>
              <a:gd name="connsiteX35" fmla="*/ 727710 w 923925"/>
              <a:gd name="connsiteY35" fmla="*/ 321945 h 923925"/>
              <a:gd name="connsiteX36" fmla="*/ 745808 w 923925"/>
              <a:gd name="connsiteY36" fmla="*/ 294323 h 923925"/>
              <a:gd name="connsiteX37" fmla="*/ 722948 w 923925"/>
              <a:gd name="connsiteY37" fmla="*/ 288607 h 923925"/>
              <a:gd name="connsiteX38" fmla="*/ 553403 w 923925"/>
              <a:gd name="connsiteY38" fmla="*/ 287655 h 923925"/>
              <a:gd name="connsiteX39" fmla="*/ 534353 w 923925"/>
              <a:gd name="connsiteY39" fmla="*/ 297180 h 923925"/>
              <a:gd name="connsiteX40" fmla="*/ 548640 w 923925"/>
              <a:gd name="connsiteY40" fmla="*/ 321945 h 923925"/>
              <a:gd name="connsiteX41" fmla="*/ 582930 w 923925"/>
              <a:gd name="connsiteY41" fmla="*/ 330518 h 923925"/>
              <a:gd name="connsiteX42" fmla="*/ 598170 w 923925"/>
              <a:gd name="connsiteY42" fmla="*/ 362903 h 923925"/>
              <a:gd name="connsiteX43" fmla="*/ 510540 w 923925"/>
              <a:gd name="connsiteY43" fmla="*/ 485775 h 923925"/>
              <a:gd name="connsiteX44" fmla="*/ 489585 w 923925"/>
              <a:gd name="connsiteY44" fmla="*/ 481965 h 923925"/>
              <a:gd name="connsiteX45" fmla="*/ 386715 w 923925"/>
              <a:gd name="connsiteY45" fmla="*/ 266700 h 923925"/>
              <a:gd name="connsiteX46" fmla="*/ 397193 w 923925"/>
              <a:gd name="connsiteY46" fmla="*/ 246698 h 923925"/>
              <a:gd name="connsiteX47" fmla="*/ 443865 w 923925"/>
              <a:gd name="connsiteY47" fmla="*/ 240030 h 923925"/>
              <a:gd name="connsiteX48" fmla="*/ 462915 w 923925"/>
              <a:gd name="connsiteY48" fmla="*/ 220027 h 923925"/>
              <a:gd name="connsiteX49" fmla="*/ 442913 w 923925"/>
              <a:gd name="connsiteY49" fmla="*/ 211455 h 923925"/>
              <a:gd name="connsiteX50" fmla="*/ 336233 w 923925"/>
              <a:gd name="connsiteY50" fmla="*/ 210502 h 92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23925" h="923925">
                <a:moveTo>
                  <a:pt x="0" y="463868"/>
                </a:moveTo>
                <a:cubicBezTo>
                  <a:pt x="0" y="360045"/>
                  <a:pt x="0" y="255270"/>
                  <a:pt x="0" y="151448"/>
                </a:cubicBezTo>
                <a:cubicBezTo>
                  <a:pt x="0" y="65723"/>
                  <a:pt x="50483" y="10477"/>
                  <a:pt x="136208" y="1905"/>
                </a:cubicBezTo>
                <a:cubicBezTo>
                  <a:pt x="148590" y="952"/>
                  <a:pt x="160973" y="0"/>
                  <a:pt x="174308" y="0"/>
                </a:cubicBezTo>
                <a:cubicBezTo>
                  <a:pt x="367665" y="0"/>
                  <a:pt x="561023" y="0"/>
                  <a:pt x="754380" y="0"/>
                </a:cubicBezTo>
                <a:cubicBezTo>
                  <a:pt x="775335" y="0"/>
                  <a:pt x="796290" y="952"/>
                  <a:pt x="816293" y="5715"/>
                </a:cubicBezTo>
                <a:cubicBezTo>
                  <a:pt x="881063" y="20955"/>
                  <a:pt x="925830" y="76200"/>
                  <a:pt x="925830" y="148590"/>
                </a:cubicBezTo>
                <a:cubicBezTo>
                  <a:pt x="926783" y="359093"/>
                  <a:pt x="927735" y="569595"/>
                  <a:pt x="925830" y="780098"/>
                </a:cubicBezTo>
                <a:cubicBezTo>
                  <a:pt x="924878" y="868680"/>
                  <a:pt x="864870" y="926782"/>
                  <a:pt x="771525" y="927735"/>
                </a:cubicBezTo>
                <a:cubicBezTo>
                  <a:pt x="564833" y="929640"/>
                  <a:pt x="358140" y="929640"/>
                  <a:pt x="151448" y="927735"/>
                </a:cubicBezTo>
                <a:cubicBezTo>
                  <a:pt x="73343" y="926782"/>
                  <a:pt x="21908" y="885825"/>
                  <a:pt x="3810" y="819150"/>
                </a:cubicBezTo>
                <a:cubicBezTo>
                  <a:pt x="0" y="803910"/>
                  <a:pt x="0" y="789623"/>
                  <a:pt x="0" y="776288"/>
                </a:cubicBezTo>
                <a:cubicBezTo>
                  <a:pt x="0" y="671513"/>
                  <a:pt x="0" y="567690"/>
                  <a:pt x="0" y="463868"/>
                </a:cubicBezTo>
                <a:close/>
                <a:moveTo>
                  <a:pt x="336233" y="210502"/>
                </a:moveTo>
                <a:cubicBezTo>
                  <a:pt x="336233" y="209550"/>
                  <a:pt x="336233" y="209550"/>
                  <a:pt x="336233" y="210502"/>
                </a:cubicBezTo>
                <a:cubicBezTo>
                  <a:pt x="300990" y="209550"/>
                  <a:pt x="264795" y="209550"/>
                  <a:pt x="229553" y="210502"/>
                </a:cubicBezTo>
                <a:cubicBezTo>
                  <a:pt x="220028" y="210502"/>
                  <a:pt x="209550" y="210502"/>
                  <a:pt x="208598" y="224790"/>
                </a:cubicBezTo>
                <a:cubicBezTo>
                  <a:pt x="207645" y="239077"/>
                  <a:pt x="213360" y="245745"/>
                  <a:pt x="226695" y="247650"/>
                </a:cubicBezTo>
                <a:cubicBezTo>
                  <a:pt x="236220" y="249555"/>
                  <a:pt x="245745" y="252413"/>
                  <a:pt x="255270" y="253365"/>
                </a:cubicBezTo>
                <a:cubicBezTo>
                  <a:pt x="278130" y="255270"/>
                  <a:pt x="292418" y="267653"/>
                  <a:pt x="303848" y="286703"/>
                </a:cubicBezTo>
                <a:cubicBezTo>
                  <a:pt x="334328" y="339090"/>
                  <a:pt x="360998" y="394335"/>
                  <a:pt x="391478" y="447675"/>
                </a:cubicBezTo>
                <a:cubicBezTo>
                  <a:pt x="426720" y="508635"/>
                  <a:pt x="443865" y="572453"/>
                  <a:pt x="438150" y="642938"/>
                </a:cubicBezTo>
                <a:cubicBezTo>
                  <a:pt x="433388" y="700088"/>
                  <a:pt x="449580" y="716280"/>
                  <a:pt x="372428" y="720090"/>
                </a:cubicBezTo>
                <a:cubicBezTo>
                  <a:pt x="359093" y="721043"/>
                  <a:pt x="357188" y="728663"/>
                  <a:pt x="357188" y="740093"/>
                </a:cubicBezTo>
                <a:cubicBezTo>
                  <a:pt x="357188" y="753428"/>
                  <a:pt x="365760" y="753428"/>
                  <a:pt x="375285" y="752475"/>
                </a:cubicBezTo>
                <a:cubicBezTo>
                  <a:pt x="390525" y="751523"/>
                  <a:pt x="406718" y="750570"/>
                  <a:pt x="421958" y="750570"/>
                </a:cubicBezTo>
                <a:cubicBezTo>
                  <a:pt x="476250" y="750570"/>
                  <a:pt x="530543" y="749618"/>
                  <a:pt x="584835" y="749618"/>
                </a:cubicBezTo>
                <a:cubicBezTo>
                  <a:pt x="597218" y="749618"/>
                  <a:pt x="604838" y="746760"/>
                  <a:pt x="604838" y="732473"/>
                </a:cubicBezTo>
                <a:cubicBezTo>
                  <a:pt x="604838" y="717232"/>
                  <a:pt x="597218" y="715328"/>
                  <a:pt x="584835" y="715328"/>
                </a:cubicBezTo>
                <a:cubicBezTo>
                  <a:pt x="573405" y="715328"/>
                  <a:pt x="561975" y="714375"/>
                  <a:pt x="551498" y="715328"/>
                </a:cubicBezTo>
                <a:cubicBezTo>
                  <a:pt x="528638" y="718185"/>
                  <a:pt x="521018" y="706755"/>
                  <a:pt x="520065" y="685800"/>
                </a:cubicBezTo>
                <a:cubicBezTo>
                  <a:pt x="518160" y="646748"/>
                  <a:pt x="519113" y="608648"/>
                  <a:pt x="519113" y="569595"/>
                </a:cubicBezTo>
                <a:cubicBezTo>
                  <a:pt x="519113" y="550545"/>
                  <a:pt x="524828" y="533400"/>
                  <a:pt x="534353" y="517207"/>
                </a:cubicBezTo>
                <a:cubicBezTo>
                  <a:pt x="571500" y="458153"/>
                  <a:pt x="615315" y="405765"/>
                  <a:pt x="660083" y="352425"/>
                </a:cubicBezTo>
                <a:cubicBezTo>
                  <a:pt x="667703" y="343853"/>
                  <a:pt x="677228" y="338138"/>
                  <a:pt x="687705" y="335280"/>
                </a:cubicBezTo>
                <a:cubicBezTo>
                  <a:pt x="701040" y="330518"/>
                  <a:pt x="714375" y="326707"/>
                  <a:pt x="727710" y="321945"/>
                </a:cubicBezTo>
                <a:cubicBezTo>
                  <a:pt x="741045" y="317182"/>
                  <a:pt x="746760" y="304800"/>
                  <a:pt x="745808" y="294323"/>
                </a:cubicBezTo>
                <a:cubicBezTo>
                  <a:pt x="744855" y="282893"/>
                  <a:pt x="731520" y="288607"/>
                  <a:pt x="722948" y="288607"/>
                </a:cubicBezTo>
                <a:cubicBezTo>
                  <a:pt x="666750" y="287655"/>
                  <a:pt x="609600" y="287655"/>
                  <a:pt x="553403" y="287655"/>
                </a:cubicBezTo>
                <a:cubicBezTo>
                  <a:pt x="545783" y="287655"/>
                  <a:pt x="535305" y="285750"/>
                  <a:pt x="534353" y="297180"/>
                </a:cubicBezTo>
                <a:cubicBezTo>
                  <a:pt x="533400" y="307657"/>
                  <a:pt x="535305" y="318135"/>
                  <a:pt x="548640" y="321945"/>
                </a:cubicBezTo>
                <a:cubicBezTo>
                  <a:pt x="560070" y="324803"/>
                  <a:pt x="571500" y="327660"/>
                  <a:pt x="582930" y="330518"/>
                </a:cubicBezTo>
                <a:cubicBezTo>
                  <a:pt x="606743" y="337185"/>
                  <a:pt x="608648" y="340995"/>
                  <a:pt x="598170" y="362903"/>
                </a:cubicBezTo>
                <a:cubicBezTo>
                  <a:pt x="575310" y="408623"/>
                  <a:pt x="541020" y="446723"/>
                  <a:pt x="510540" y="485775"/>
                </a:cubicBezTo>
                <a:cubicBezTo>
                  <a:pt x="501015" y="497205"/>
                  <a:pt x="495300" y="494348"/>
                  <a:pt x="489585" y="481965"/>
                </a:cubicBezTo>
                <a:cubicBezTo>
                  <a:pt x="453390" y="410528"/>
                  <a:pt x="419100" y="339090"/>
                  <a:pt x="386715" y="266700"/>
                </a:cubicBezTo>
                <a:cubicBezTo>
                  <a:pt x="381000" y="254318"/>
                  <a:pt x="385763" y="248602"/>
                  <a:pt x="397193" y="246698"/>
                </a:cubicBezTo>
                <a:cubicBezTo>
                  <a:pt x="412433" y="244793"/>
                  <a:pt x="427673" y="241935"/>
                  <a:pt x="443865" y="240030"/>
                </a:cubicBezTo>
                <a:cubicBezTo>
                  <a:pt x="456248" y="238125"/>
                  <a:pt x="463868" y="232410"/>
                  <a:pt x="462915" y="220027"/>
                </a:cubicBezTo>
                <a:cubicBezTo>
                  <a:pt x="461963" y="207645"/>
                  <a:pt x="450533" y="211455"/>
                  <a:pt x="442913" y="211455"/>
                </a:cubicBezTo>
                <a:cubicBezTo>
                  <a:pt x="407670" y="209550"/>
                  <a:pt x="371475" y="210502"/>
                  <a:pt x="336233" y="210502"/>
                </a:cubicBezTo>
                <a:close/>
              </a:path>
            </a:pathLst>
          </a:custGeom>
          <a:solidFill>
            <a:schemeClr val="accent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47" name="Freeform: Shape 46">
            <a:extLst>
              <a:ext uri="{FF2B5EF4-FFF2-40B4-BE49-F238E27FC236}">
                <a16:creationId xmlns:a16="http://schemas.microsoft.com/office/drawing/2014/main" id="{F312A8E8-67EE-4FE9-869C-8B108DC193EF}"/>
              </a:ext>
            </a:extLst>
          </p:cNvPr>
          <p:cNvSpPr/>
          <p:nvPr/>
        </p:nvSpPr>
        <p:spPr>
          <a:xfrm>
            <a:off x="2581444" y="2440691"/>
            <a:ext cx="254999" cy="254999"/>
          </a:xfrm>
          <a:custGeom>
            <a:avLst/>
            <a:gdLst>
              <a:gd name="connsiteX0" fmla="*/ 0 w 923925"/>
              <a:gd name="connsiteY0" fmla="*/ 462915 h 923925"/>
              <a:gd name="connsiteX1" fmla="*/ 0 w 923925"/>
              <a:gd name="connsiteY1" fmla="*/ 148590 h 923925"/>
              <a:gd name="connsiteX2" fmla="*/ 148590 w 923925"/>
              <a:gd name="connsiteY2" fmla="*/ 0 h 923925"/>
              <a:gd name="connsiteX3" fmla="*/ 778193 w 923925"/>
              <a:gd name="connsiteY3" fmla="*/ 0 h 923925"/>
              <a:gd name="connsiteX4" fmla="*/ 925830 w 923925"/>
              <a:gd name="connsiteY4" fmla="*/ 145733 h 923925"/>
              <a:gd name="connsiteX5" fmla="*/ 925830 w 923925"/>
              <a:gd name="connsiteY5" fmla="*/ 779145 h 923925"/>
              <a:gd name="connsiteX6" fmla="*/ 780097 w 923925"/>
              <a:gd name="connsiteY6" fmla="*/ 924878 h 923925"/>
              <a:gd name="connsiteX7" fmla="*/ 146685 w 923925"/>
              <a:gd name="connsiteY7" fmla="*/ 924878 h 923925"/>
              <a:gd name="connsiteX8" fmla="*/ 953 w 923925"/>
              <a:gd name="connsiteY8" fmla="*/ 777240 h 923925"/>
              <a:gd name="connsiteX9" fmla="*/ 0 w 923925"/>
              <a:gd name="connsiteY9" fmla="*/ 462915 h 923925"/>
              <a:gd name="connsiteX10" fmla="*/ 493395 w 923925"/>
              <a:gd name="connsiteY10" fmla="*/ 678180 h 923925"/>
              <a:gd name="connsiteX11" fmla="*/ 493395 w 923925"/>
              <a:gd name="connsiteY11" fmla="*/ 799147 h 923925"/>
              <a:gd name="connsiteX12" fmla="*/ 521970 w 923925"/>
              <a:gd name="connsiteY12" fmla="*/ 826770 h 923925"/>
              <a:gd name="connsiteX13" fmla="*/ 578168 w 923925"/>
              <a:gd name="connsiteY13" fmla="*/ 826770 h 923925"/>
              <a:gd name="connsiteX14" fmla="*/ 608647 w 923925"/>
              <a:gd name="connsiteY14" fmla="*/ 797243 h 923925"/>
              <a:gd name="connsiteX15" fmla="*/ 608647 w 923925"/>
              <a:gd name="connsiteY15" fmla="*/ 561022 h 923925"/>
              <a:gd name="connsiteX16" fmla="*/ 639128 w 923925"/>
              <a:gd name="connsiteY16" fmla="*/ 531495 h 923925"/>
              <a:gd name="connsiteX17" fmla="*/ 685800 w 923925"/>
              <a:gd name="connsiteY17" fmla="*/ 531495 h 923925"/>
              <a:gd name="connsiteX18" fmla="*/ 710565 w 923925"/>
              <a:gd name="connsiteY18" fmla="*/ 510540 h 923925"/>
              <a:gd name="connsiteX19" fmla="*/ 720090 w 923925"/>
              <a:gd name="connsiteY19" fmla="*/ 440055 h 923925"/>
              <a:gd name="connsiteX20" fmla="*/ 703897 w 923925"/>
              <a:gd name="connsiteY20" fmla="*/ 421958 h 923925"/>
              <a:gd name="connsiteX21" fmla="*/ 634365 w 923925"/>
              <a:gd name="connsiteY21" fmla="*/ 421958 h 923925"/>
              <a:gd name="connsiteX22" fmla="*/ 607695 w 923925"/>
              <a:gd name="connsiteY22" fmla="*/ 394335 h 923925"/>
              <a:gd name="connsiteX23" fmla="*/ 607695 w 923925"/>
              <a:gd name="connsiteY23" fmla="*/ 340995 h 923925"/>
              <a:gd name="connsiteX24" fmla="*/ 658178 w 923925"/>
              <a:gd name="connsiteY24" fmla="*/ 286703 h 923925"/>
              <a:gd name="connsiteX25" fmla="*/ 702945 w 923925"/>
              <a:gd name="connsiteY25" fmla="*/ 286703 h 923925"/>
              <a:gd name="connsiteX26" fmla="*/ 724853 w 923925"/>
              <a:gd name="connsiteY26" fmla="*/ 266700 h 923925"/>
              <a:gd name="connsiteX27" fmla="*/ 724853 w 923925"/>
              <a:gd name="connsiteY27" fmla="*/ 208597 h 923925"/>
              <a:gd name="connsiteX28" fmla="*/ 703897 w 923925"/>
              <a:gd name="connsiteY28" fmla="*/ 186690 h 923925"/>
              <a:gd name="connsiteX29" fmla="*/ 617220 w 923925"/>
              <a:gd name="connsiteY29" fmla="*/ 186690 h 923925"/>
              <a:gd name="connsiteX30" fmla="*/ 499110 w 923925"/>
              <a:gd name="connsiteY30" fmla="*/ 290513 h 923925"/>
              <a:gd name="connsiteX31" fmla="*/ 495300 w 923925"/>
              <a:gd name="connsiteY31" fmla="*/ 399097 h 923925"/>
              <a:gd name="connsiteX32" fmla="*/ 471488 w 923925"/>
              <a:gd name="connsiteY32" fmla="*/ 422910 h 923925"/>
              <a:gd name="connsiteX33" fmla="*/ 411480 w 923925"/>
              <a:gd name="connsiteY33" fmla="*/ 422910 h 923925"/>
              <a:gd name="connsiteX34" fmla="*/ 395288 w 923925"/>
              <a:gd name="connsiteY34" fmla="*/ 438150 h 923925"/>
              <a:gd name="connsiteX35" fmla="*/ 395288 w 923925"/>
              <a:gd name="connsiteY35" fmla="*/ 511492 h 923925"/>
              <a:gd name="connsiteX36" fmla="*/ 417195 w 923925"/>
              <a:gd name="connsiteY36" fmla="*/ 532447 h 923925"/>
              <a:gd name="connsiteX37" fmla="*/ 470535 w 923925"/>
              <a:gd name="connsiteY37" fmla="*/ 532447 h 923925"/>
              <a:gd name="connsiteX38" fmla="*/ 495300 w 923925"/>
              <a:gd name="connsiteY38" fmla="*/ 557213 h 923925"/>
              <a:gd name="connsiteX39" fmla="*/ 493395 w 923925"/>
              <a:gd name="connsiteY39" fmla="*/ 678180 h 92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23925" h="923925">
                <a:moveTo>
                  <a:pt x="0" y="462915"/>
                </a:moveTo>
                <a:cubicBezTo>
                  <a:pt x="0" y="358140"/>
                  <a:pt x="0" y="253365"/>
                  <a:pt x="0" y="148590"/>
                </a:cubicBezTo>
                <a:cubicBezTo>
                  <a:pt x="0" y="60008"/>
                  <a:pt x="60008" y="0"/>
                  <a:pt x="148590" y="0"/>
                </a:cubicBezTo>
                <a:cubicBezTo>
                  <a:pt x="358140" y="0"/>
                  <a:pt x="567690" y="0"/>
                  <a:pt x="778193" y="0"/>
                </a:cubicBezTo>
                <a:cubicBezTo>
                  <a:pt x="862965" y="0"/>
                  <a:pt x="925830" y="60960"/>
                  <a:pt x="925830" y="145733"/>
                </a:cubicBezTo>
                <a:cubicBezTo>
                  <a:pt x="926783" y="357188"/>
                  <a:pt x="926783" y="568643"/>
                  <a:pt x="925830" y="779145"/>
                </a:cubicBezTo>
                <a:cubicBezTo>
                  <a:pt x="925830" y="862965"/>
                  <a:pt x="862965" y="924878"/>
                  <a:pt x="780097" y="924878"/>
                </a:cubicBezTo>
                <a:cubicBezTo>
                  <a:pt x="568643" y="925830"/>
                  <a:pt x="357188" y="925830"/>
                  <a:pt x="146685" y="924878"/>
                </a:cubicBezTo>
                <a:cubicBezTo>
                  <a:pt x="60960" y="924878"/>
                  <a:pt x="953" y="862013"/>
                  <a:pt x="953" y="777240"/>
                </a:cubicBezTo>
                <a:cubicBezTo>
                  <a:pt x="0" y="672465"/>
                  <a:pt x="0" y="567690"/>
                  <a:pt x="0" y="462915"/>
                </a:cubicBezTo>
                <a:close/>
                <a:moveTo>
                  <a:pt x="493395" y="678180"/>
                </a:moveTo>
                <a:cubicBezTo>
                  <a:pt x="493395" y="718185"/>
                  <a:pt x="494347" y="758190"/>
                  <a:pt x="493395" y="799147"/>
                </a:cubicBezTo>
                <a:cubicBezTo>
                  <a:pt x="492443" y="821055"/>
                  <a:pt x="501015" y="828675"/>
                  <a:pt x="521970" y="826770"/>
                </a:cubicBezTo>
                <a:cubicBezTo>
                  <a:pt x="540068" y="825818"/>
                  <a:pt x="559118" y="826770"/>
                  <a:pt x="578168" y="826770"/>
                </a:cubicBezTo>
                <a:cubicBezTo>
                  <a:pt x="607695" y="826770"/>
                  <a:pt x="608647" y="826770"/>
                  <a:pt x="608647" y="797243"/>
                </a:cubicBezTo>
                <a:cubicBezTo>
                  <a:pt x="608647" y="718185"/>
                  <a:pt x="608647" y="639128"/>
                  <a:pt x="608647" y="561022"/>
                </a:cubicBezTo>
                <a:cubicBezTo>
                  <a:pt x="608647" y="531495"/>
                  <a:pt x="608647" y="531495"/>
                  <a:pt x="639128" y="531495"/>
                </a:cubicBezTo>
                <a:cubicBezTo>
                  <a:pt x="654368" y="531495"/>
                  <a:pt x="670560" y="530543"/>
                  <a:pt x="685800" y="531495"/>
                </a:cubicBezTo>
                <a:cubicBezTo>
                  <a:pt x="701993" y="532447"/>
                  <a:pt x="708660" y="524828"/>
                  <a:pt x="710565" y="510540"/>
                </a:cubicBezTo>
                <a:cubicBezTo>
                  <a:pt x="713422" y="486728"/>
                  <a:pt x="716280" y="462915"/>
                  <a:pt x="720090" y="440055"/>
                </a:cubicBezTo>
                <a:cubicBezTo>
                  <a:pt x="721995" y="427672"/>
                  <a:pt x="717233" y="421958"/>
                  <a:pt x="703897" y="421958"/>
                </a:cubicBezTo>
                <a:cubicBezTo>
                  <a:pt x="681038" y="421958"/>
                  <a:pt x="658178" y="421005"/>
                  <a:pt x="634365" y="421958"/>
                </a:cubicBezTo>
                <a:cubicBezTo>
                  <a:pt x="613410" y="422910"/>
                  <a:pt x="606743" y="414338"/>
                  <a:pt x="607695" y="394335"/>
                </a:cubicBezTo>
                <a:cubicBezTo>
                  <a:pt x="608647" y="376238"/>
                  <a:pt x="607695" y="359092"/>
                  <a:pt x="607695" y="340995"/>
                </a:cubicBezTo>
                <a:cubicBezTo>
                  <a:pt x="608647" y="304800"/>
                  <a:pt x="622935" y="288608"/>
                  <a:pt x="658178" y="286703"/>
                </a:cubicBezTo>
                <a:cubicBezTo>
                  <a:pt x="673418" y="285750"/>
                  <a:pt x="687705" y="285750"/>
                  <a:pt x="702945" y="286703"/>
                </a:cubicBezTo>
                <a:cubicBezTo>
                  <a:pt x="718185" y="287655"/>
                  <a:pt x="724853" y="282892"/>
                  <a:pt x="724853" y="266700"/>
                </a:cubicBezTo>
                <a:cubicBezTo>
                  <a:pt x="723900" y="247650"/>
                  <a:pt x="723900" y="227647"/>
                  <a:pt x="724853" y="208597"/>
                </a:cubicBezTo>
                <a:cubicBezTo>
                  <a:pt x="724853" y="193358"/>
                  <a:pt x="719138" y="186690"/>
                  <a:pt x="703897" y="186690"/>
                </a:cubicBezTo>
                <a:cubicBezTo>
                  <a:pt x="675322" y="186690"/>
                  <a:pt x="645795" y="184785"/>
                  <a:pt x="617220" y="186690"/>
                </a:cubicBezTo>
                <a:cubicBezTo>
                  <a:pt x="556260" y="190500"/>
                  <a:pt x="511493" y="230505"/>
                  <a:pt x="499110" y="290513"/>
                </a:cubicBezTo>
                <a:cubicBezTo>
                  <a:pt x="491490" y="326708"/>
                  <a:pt x="495300" y="362903"/>
                  <a:pt x="495300" y="399097"/>
                </a:cubicBezTo>
                <a:cubicBezTo>
                  <a:pt x="495300" y="416242"/>
                  <a:pt x="488633" y="423863"/>
                  <a:pt x="471488" y="422910"/>
                </a:cubicBezTo>
                <a:cubicBezTo>
                  <a:pt x="451485" y="421958"/>
                  <a:pt x="431483" y="422910"/>
                  <a:pt x="411480" y="422910"/>
                </a:cubicBezTo>
                <a:cubicBezTo>
                  <a:pt x="400050" y="422910"/>
                  <a:pt x="395288" y="426720"/>
                  <a:pt x="395288" y="438150"/>
                </a:cubicBezTo>
                <a:cubicBezTo>
                  <a:pt x="396240" y="462915"/>
                  <a:pt x="396240" y="487680"/>
                  <a:pt x="395288" y="511492"/>
                </a:cubicBezTo>
                <a:cubicBezTo>
                  <a:pt x="395288" y="526733"/>
                  <a:pt x="401955" y="532447"/>
                  <a:pt x="417195" y="532447"/>
                </a:cubicBezTo>
                <a:cubicBezTo>
                  <a:pt x="435293" y="531495"/>
                  <a:pt x="453390" y="533400"/>
                  <a:pt x="470535" y="532447"/>
                </a:cubicBezTo>
                <a:cubicBezTo>
                  <a:pt x="489585" y="531495"/>
                  <a:pt x="495300" y="540068"/>
                  <a:pt x="495300" y="557213"/>
                </a:cubicBezTo>
                <a:cubicBezTo>
                  <a:pt x="493395" y="596265"/>
                  <a:pt x="493395" y="637222"/>
                  <a:pt x="493395" y="678180"/>
                </a:cubicBezTo>
                <a:close/>
              </a:path>
            </a:pathLst>
          </a:custGeom>
          <a:solidFill>
            <a:schemeClr val="accent3"/>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p:txBody>
      </p:sp>
      <p:sp>
        <p:nvSpPr>
          <p:cNvPr id="48" name="Freeform: Shape 47">
            <a:extLst>
              <a:ext uri="{FF2B5EF4-FFF2-40B4-BE49-F238E27FC236}">
                <a16:creationId xmlns:a16="http://schemas.microsoft.com/office/drawing/2014/main" id="{9BC642B0-084D-4CA2-A5ED-E9D8E8A1C686}"/>
              </a:ext>
            </a:extLst>
          </p:cNvPr>
          <p:cNvSpPr/>
          <p:nvPr/>
        </p:nvSpPr>
        <p:spPr>
          <a:xfrm>
            <a:off x="3521230" y="2082603"/>
            <a:ext cx="257628" cy="257628"/>
          </a:xfrm>
          <a:custGeom>
            <a:avLst/>
            <a:gdLst>
              <a:gd name="connsiteX0" fmla="*/ 470535 w 933450"/>
              <a:gd name="connsiteY0" fmla="*/ 0 h 933450"/>
              <a:gd name="connsiteX1" fmla="*/ 782955 w 933450"/>
              <a:gd name="connsiteY1" fmla="*/ 0 h 933450"/>
              <a:gd name="connsiteX2" fmla="*/ 939165 w 933450"/>
              <a:gd name="connsiteY2" fmla="*/ 157163 h 933450"/>
              <a:gd name="connsiteX3" fmla="*/ 939165 w 933450"/>
              <a:gd name="connsiteY3" fmla="*/ 775335 h 933450"/>
              <a:gd name="connsiteX4" fmla="*/ 783907 w 933450"/>
              <a:gd name="connsiteY4" fmla="*/ 937260 h 933450"/>
              <a:gd name="connsiteX5" fmla="*/ 159068 w 933450"/>
              <a:gd name="connsiteY5" fmla="*/ 937260 h 933450"/>
              <a:gd name="connsiteX6" fmla="*/ 0 w 933450"/>
              <a:gd name="connsiteY6" fmla="*/ 773430 h 933450"/>
              <a:gd name="connsiteX7" fmla="*/ 0 w 933450"/>
              <a:gd name="connsiteY7" fmla="*/ 157163 h 933450"/>
              <a:gd name="connsiteX8" fmla="*/ 119063 w 933450"/>
              <a:gd name="connsiteY8" fmla="*/ 1905 h 933450"/>
              <a:gd name="connsiteX9" fmla="*/ 154305 w 933450"/>
              <a:gd name="connsiteY9" fmla="*/ 0 h 933450"/>
              <a:gd name="connsiteX10" fmla="*/ 470535 w 933450"/>
              <a:gd name="connsiteY10" fmla="*/ 0 h 933450"/>
              <a:gd name="connsiteX11" fmla="*/ 781050 w 933450"/>
              <a:gd name="connsiteY11" fmla="*/ 259080 h 933450"/>
              <a:gd name="connsiteX12" fmla="*/ 734377 w 933450"/>
              <a:gd name="connsiteY12" fmla="*/ 276225 h 933450"/>
              <a:gd name="connsiteX13" fmla="*/ 695325 w 933450"/>
              <a:gd name="connsiteY13" fmla="*/ 269558 h 933450"/>
              <a:gd name="connsiteX14" fmla="*/ 569595 w 933450"/>
              <a:gd name="connsiteY14" fmla="*/ 256223 h 933450"/>
              <a:gd name="connsiteX15" fmla="*/ 502920 w 933450"/>
              <a:gd name="connsiteY15" fmla="*/ 363855 h 933450"/>
              <a:gd name="connsiteX16" fmla="*/ 471488 w 933450"/>
              <a:gd name="connsiteY16" fmla="*/ 390525 h 933450"/>
              <a:gd name="connsiteX17" fmla="*/ 460057 w 933450"/>
              <a:gd name="connsiteY17" fmla="*/ 388620 h 933450"/>
              <a:gd name="connsiteX18" fmla="*/ 266700 w 933450"/>
              <a:gd name="connsiteY18" fmla="*/ 284798 h 933450"/>
              <a:gd name="connsiteX19" fmla="*/ 240982 w 933450"/>
              <a:gd name="connsiteY19" fmla="*/ 292418 h 933450"/>
              <a:gd name="connsiteX20" fmla="*/ 271463 w 933450"/>
              <a:gd name="connsiteY20" fmla="*/ 409575 h 933450"/>
              <a:gd name="connsiteX21" fmla="*/ 283845 w 933450"/>
              <a:gd name="connsiteY21" fmla="*/ 425768 h 933450"/>
              <a:gd name="connsiteX22" fmla="*/ 249555 w 933450"/>
              <a:gd name="connsiteY22" fmla="*/ 421958 h 933450"/>
              <a:gd name="connsiteX23" fmla="*/ 237172 w 933450"/>
              <a:gd name="connsiteY23" fmla="*/ 433388 h 933450"/>
              <a:gd name="connsiteX24" fmla="*/ 302895 w 933450"/>
              <a:gd name="connsiteY24" fmla="*/ 521018 h 933450"/>
              <a:gd name="connsiteX25" fmla="*/ 322897 w 933450"/>
              <a:gd name="connsiteY25" fmla="*/ 533400 h 933450"/>
              <a:gd name="connsiteX26" fmla="*/ 295275 w 933450"/>
              <a:gd name="connsiteY26" fmla="*/ 539115 h 933450"/>
              <a:gd name="connsiteX27" fmla="*/ 285750 w 933450"/>
              <a:gd name="connsiteY27" fmla="*/ 555308 h 933450"/>
              <a:gd name="connsiteX28" fmla="*/ 359093 w 933450"/>
              <a:gd name="connsiteY28" fmla="*/ 613410 h 933450"/>
              <a:gd name="connsiteX29" fmla="*/ 386715 w 933450"/>
              <a:gd name="connsiteY29" fmla="*/ 623888 h 933450"/>
              <a:gd name="connsiteX30" fmla="*/ 221932 w 933450"/>
              <a:gd name="connsiteY30" fmla="*/ 676275 h 933450"/>
              <a:gd name="connsiteX31" fmla="*/ 638175 w 933450"/>
              <a:gd name="connsiteY31" fmla="*/ 623888 h 933450"/>
              <a:gd name="connsiteX32" fmla="*/ 736282 w 933450"/>
              <a:gd name="connsiteY32" fmla="*/ 413385 h 933450"/>
              <a:gd name="connsiteX33" fmla="*/ 773430 w 933450"/>
              <a:gd name="connsiteY33" fmla="*/ 331470 h 933450"/>
              <a:gd name="connsiteX34" fmla="*/ 788670 w 933450"/>
              <a:gd name="connsiteY34" fmla="*/ 309563 h 933450"/>
              <a:gd name="connsiteX35" fmla="*/ 731520 w 933450"/>
              <a:gd name="connsiteY35" fmla="*/ 317183 h 933450"/>
              <a:gd name="connsiteX36" fmla="*/ 781050 w 933450"/>
              <a:gd name="connsiteY36" fmla="*/ 259080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33450" h="933450">
                <a:moveTo>
                  <a:pt x="470535" y="0"/>
                </a:moveTo>
                <a:cubicBezTo>
                  <a:pt x="574357" y="0"/>
                  <a:pt x="679132" y="0"/>
                  <a:pt x="782955" y="0"/>
                </a:cubicBezTo>
                <a:cubicBezTo>
                  <a:pt x="881063" y="0"/>
                  <a:pt x="939165" y="59055"/>
                  <a:pt x="939165" y="157163"/>
                </a:cubicBezTo>
                <a:cubicBezTo>
                  <a:pt x="939165" y="362903"/>
                  <a:pt x="939165" y="569595"/>
                  <a:pt x="939165" y="775335"/>
                </a:cubicBezTo>
                <a:cubicBezTo>
                  <a:pt x="939165" y="875348"/>
                  <a:pt x="883920" y="936308"/>
                  <a:pt x="783907" y="937260"/>
                </a:cubicBezTo>
                <a:cubicBezTo>
                  <a:pt x="575310" y="939165"/>
                  <a:pt x="367665" y="939165"/>
                  <a:pt x="159068" y="937260"/>
                </a:cubicBezTo>
                <a:cubicBezTo>
                  <a:pt x="56197" y="936308"/>
                  <a:pt x="952" y="875348"/>
                  <a:pt x="0" y="773430"/>
                </a:cubicBezTo>
                <a:cubicBezTo>
                  <a:pt x="0" y="567690"/>
                  <a:pt x="0" y="362903"/>
                  <a:pt x="0" y="157163"/>
                </a:cubicBezTo>
                <a:cubicBezTo>
                  <a:pt x="0" y="75248"/>
                  <a:pt x="45720" y="16193"/>
                  <a:pt x="119063" y="1905"/>
                </a:cubicBezTo>
                <a:cubicBezTo>
                  <a:pt x="130493" y="0"/>
                  <a:pt x="142875" y="0"/>
                  <a:pt x="154305" y="0"/>
                </a:cubicBezTo>
                <a:cubicBezTo>
                  <a:pt x="260985" y="0"/>
                  <a:pt x="365760" y="0"/>
                  <a:pt x="470535" y="0"/>
                </a:cubicBezTo>
                <a:close/>
                <a:moveTo>
                  <a:pt x="781050" y="259080"/>
                </a:moveTo>
                <a:cubicBezTo>
                  <a:pt x="762952" y="265748"/>
                  <a:pt x="748665" y="270510"/>
                  <a:pt x="734377" y="276225"/>
                </a:cubicBezTo>
                <a:cubicBezTo>
                  <a:pt x="720090" y="281940"/>
                  <a:pt x="708660" y="280035"/>
                  <a:pt x="695325" y="269558"/>
                </a:cubicBezTo>
                <a:cubicBezTo>
                  <a:pt x="656272" y="240030"/>
                  <a:pt x="614363" y="234315"/>
                  <a:pt x="569595" y="256223"/>
                </a:cubicBezTo>
                <a:cubicBezTo>
                  <a:pt x="524827" y="278130"/>
                  <a:pt x="503872" y="314325"/>
                  <a:pt x="502920" y="363855"/>
                </a:cubicBezTo>
                <a:cubicBezTo>
                  <a:pt x="501968" y="394335"/>
                  <a:pt x="502920" y="394335"/>
                  <a:pt x="471488" y="390525"/>
                </a:cubicBezTo>
                <a:cubicBezTo>
                  <a:pt x="467677" y="390525"/>
                  <a:pt x="463868" y="389573"/>
                  <a:pt x="460057" y="388620"/>
                </a:cubicBezTo>
                <a:cubicBezTo>
                  <a:pt x="384810" y="375285"/>
                  <a:pt x="320040" y="340995"/>
                  <a:pt x="266700" y="284798"/>
                </a:cubicBezTo>
                <a:cubicBezTo>
                  <a:pt x="250507" y="268605"/>
                  <a:pt x="246697" y="269558"/>
                  <a:pt x="240982" y="292418"/>
                </a:cubicBezTo>
                <a:cubicBezTo>
                  <a:pt x="230505" y="337185"/>
                  <a:pt x="239077" y="376238"/>
                  <a:pt x="271463" y="409575"/>
                </a:cubicBezTo>
                <a:cubicBezTo>
                  <a:pt x="276225" y="414338"/>
                  <a:pt x="282893" y="416243"/>
                  <a:pt x="283845" y="425768"/>
                </a:cubicBezTo>
                <a:cubicBezTo>
                  <a:pt x="271463" y="429578"/>
                  <a:pt x="260985" y="424815"/>
                  <a:pt x="249555" y="421958"/>
                </a:cubicBezTo>
                <a:cubicBezTo>
                  <a:pt x="237172" y="418148"/>
                  <a:pt x="235268" y="421958"/>
                  <a:pt x="237172" y="433388"/>
                </a:cubicBezTo>
                <a:cubicBezTo>
                  <a:pt x="243840" y="474345"/>
                  <a:pt x="267652" y="501968"/>
                  <a:pt x="302895" y="521018"/>
                </a:cubicBezTo>
                <a:cubicBezTo>
                  <a:pt x="309563" y="524828"/>
                  <a:pt x="319088" y="524828"/>
                  <a:pt x="322897" y="533400"/>
                </a:cubicBezTo>
                <a:cubicBezTo>
                  <a:pt x="315277" y="541973"/>
                  <a:pt x="304800" y="539115"/>
                  <a:pt x="295275" y="539115"/>
                </a:cubicBezTo>
                <a:cubicBezTo>
                  <a:pt x="281940" y="539115"/>
                  <a:pt x="279082" y="543878"/>
                  <a:pt x="285750" y="555308"/>
                </a:cubicBezTo>
                <a:cubicBezTo>
                  <a:pt x="301943" y="584835"/>
                  <a:pt x="326707" y="603885"/>
                  <a:pt x="359093" y="613410"/>
                </a:cubicBezTo>
                <a:cubicBezTo>
                  <a:pt x="367665" y="616268"/>
                  <a:pt x="378143" y="614363"/>
                  <a:pt x="386715" y="623888"/>
                </a:cubicBezTo>
                <a:cubicBezTo>
                  <a:pt x="339090" y="661988"/>
                  <a:pt x="283845" y="675323"/>
                  <a:pt x="221932" y="676275"/>
                </a:cubicBezTo>
                <a:cubicBezTo>
                  <a:pt x="356235" y="753428"/>
                  <a:pt x="535305" y="730568"/>
                  <a:pt x="638175" y="623888"/>
                </a:cubicBezTo>
                <a:cubicBezTo>
                  <a:pt x="694372" y="564833"/>
                  <a:pt x="728663" y="495300"/>
                  <a:pt x="736282" y="413385"/>
                </a:cubicBezTo>
                <a:cubicBezTo>
                  <a:pt x="739140" y="381000"/>
                  <a:pt x="741997" y="350520"/>
                  <a:pt x="773430" y="331470"/>
                </a:cubicBezTo>
                <a:cubicBezTo>
                  <a:pt x="780097" y="327660"/>
                  <a:pt x="786765" y="320040"/>
                  <a:pt x="788670" y="309563"/>
                </a:cubicBezTo>
                <a:cubicBezTo>
                  <a:pt x="770572" y="310515"/>
                  <a:pt x="755332" y="321945"/>
                  <a:pt x="731520" y="317183"/>
                </a:cubicBezTo>
                <a:cubicBezTo>
                  <a:pt x="754380" y="300038"/>
                  <a:pt x="770572" y="283845"/>
                  <a:pt x="781050" y="259080"/>
                </a:cubicBezTo>
                <a:close/>
              </a:path>
            </a:pathLst>
          </a:custGeom>
          <a:solidFill>
            <a:schemeClr val="accent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50" name="Freeform: Shape 49">
            <a:extLst>
              <a:ext uri="{FF2B5EF4-FFF2-40B4-BE49-F238E27FC236}">
                <a16:creationId xmlns:a16="http://schemas.microsoft.com/office/drawing/2014/main" id="{853CFEA2-24AB-45DB-9DBC-DE458F664C1C}"/>
              </a:ext>
            </a:extLst>
          </p:cNvPr>
          <p:cNvSpPr/>
          <p:nvPr/>
        </p:nvSpPr>
        <p:spPr>
          <a:xfrm>
            <a:off x="1563507" y="2884690"/>
            <a:ext cx="254999" cy="254999"/>
          </a:xfrm>
          <a:custGeom>
            <a:avLst/>
            <a:gdLst>
              <a:gd name="connsiteX0" fmla="*/ 1134 w 923925"/>
              <a:gd name="connsiteY0" fmla="*/ 464829 h 923925"/>
              <a:gd name="connsiteX1" fmla="*/ 181 w 923925"/>
              <a:gd name="connsiteY1" fmla="*/ 167649 h 923925"/>
              <a:gd name="connsiteX2" fmla="*/ 168774 w 923925"/>
              <a:gd name="connsiteY2" fmla="*/ 9 h 923925"/>
              <a:gd name="connsiteX3" fmla="*/ 612639 w 923925"/>
              <a:gd name="connsiteY3" fmla="*/ 962 h 923925"/>
              <a:gd name="connsiteX4" fmla="*/ 786946 w 923925"/>
              <a:gd name="connsiteY4" fmla="*/ 2867 h 923925"/>
              <a:gd name="connsiteX5" fmla="*/ 927917 w 923925"/>
              <a:gd name="connsiteY5" fmla="*/ 158124 h 923925"/>
              <a:gd name="connsiteX6" fmla="*/ 927917 w 923925"/>
              <a:gd name="connsiteY6" fmla="*/ 660092 h 923925"/>
              <a:gd name="connsiteX7" fmla="*/ 927917 w 923925"/>
              <a:gd name="connsiteY7" fmla="*/ 762962 h 923925"/>
              <a:gd name="connsiteX8" fmla="*/ 762181 w 923925"/>
              <a:gd name="connsiteY8" fmla="*/ 928697 h 923925"/>
              <a:gd name="connsiteX9" fmla="*/ 336414 w 923925"/>
              <a:gd name="connsiteY9" fmla="*/ 928697 h 923925"/>
              <a:gd name="connsiteX10" fmla="*/ 128769 w 923925"/>
              <a:gd name="connsiteY10" fmla="*/ 925839 h 923925"/>
              <a:gd name="connsiteX11" fmla="*/ 2086 w 923925"/>
              <a:gd name="connsiteY11" fmla="*/ 787727 h 923925"/>
              <a:gd name="connsiteX12" fmla="*/ 1134 w 923925"/>
              <a:gd name="connsiteY12" fmla="*/ 464829 h 923925"/>
              <a:gd name="connsiteX13" fmla="*/ 1134 w 923925"/>
              <a:gd name="connsiteY13" fmla="*/ 464829 h 923925"/>
              <a:gd name="connsiteX14" fmla="*/ 443094 w 923925"/>
              <a:gd name="connsiteY14" fmla="*/ 180032 h 923925"/>
              <a:gd name="connsiteX15" fmla="*/ 235449 w 923925"/>
              <a:gd name="connsiteY15" fmla="*/ 274329 h 923925"/>
              <a:gd name="connsiteX16" fmla="*/ 160201 w 923925"/>
              <a:gd name="connsiteY16" fmla="*/ 532457 h 923925"/>
              <a:gd name="connsiteX17" fmla="*/ 307839 w 923925"/>
              <a:gd name="connsiteY17" fmla="*/ 737244 h 923925"/>
              <a:gd name="connsiteX18" fmla="*/ 327842 w 923925"/>
              <a:gd name="connsiteY18" fmla="*/ 731529 h 923925"/>
              <a:gd name="connsiteX19" fmla="*/ 366894 w 923925"/>
              <a:gd name="connsiteY19" fmla="*/ 548649 h 923925"/>
              <a:gd name="connsiteX20" fmla="*/ 366894 w 923925"/>
              <a:gd name="connsiteY20" fmla="*/ 498167 h 923925"/>
              <a:gd name="connsiteX21" fmla="*/ 388801 w 923925"/>
              <a:gd name="connsiteY21" fmla="*/ 406727 h 923925"/>
              <a:gd name="connsiteX22" fmla="*/ 442142 w 923925"/>
              <a:gd name="connsiteY22" fmla="*/ 395297 h 923925"/>
              <a:gd name="connsiteX23" fmla="*/ 466906 w 923925"/>
              <a:gd name="connsiteY23" fmla="*/ 442922 h 923925"/>
              <a:gd name="connsiteX24" fmla="*/ 456429 w 923925"/>
              <a:gd name="connsiteY24" fmla="*/ 490547 h 923925"/>
              <a:gd name="connsiteX25" fmla="*/ 443094 w 923925"/>
              <a:gd name="connsiteY25" fmla="*/ 535314 h 923925"/>
              <a:gd name="connsiteX26" fmla="*/ 455476 w 923925"/>
              <a:gd name="connsiteY26" fmla="*/ 588654 h 923925"/>
              <a:gd name="connsiteX27" fmla="*/ 514531 w 923925"/>
              <a:gd name="connsiteY27" fmla="*/ 591512 h 923925"/>
              <a:gd name="connsiteX28" fmla="*/ 558346 w 923925"/>
              <a:gd name="connsiteY28" fmla="*/ 541982 h 923925"/>
              <a:gd name="connsiteX29" fmla="*/ 577396 w 923925"/>
              <a:gd name="connsiteY29" fmla="*/ 423872 h 923925"/>
              <a:gd name="connsiteX30" fmla="*/ 547869 w 923925"/>
              <a:gd name="connsiteY30" fmla="*/ 362912 h 923925"/>
              <a:gd name="connsiteX31" fmla="*/ 332604 w 923925"/>
              <a:gd name="connsiteY31" fmla="*/ 396249 h 923925"/>
              <a:gd name="connsiteX32" fmla="*/ 330699 w 923925"/>
              <a:gd name="connsiteY32" fmla="*/ 528647 h 923925"/>
              <a:gd name="connsiteX33" fmla="*/ 324031 w 923925"/>
              <a:gd name="connsiteY33" fmla="*/ 575319 h 923925"/>
              <a:gd name="connsiteX34" fmla="*/ 288789 w 923925"/>
              <a:gd name="connsiteY34" fmla="*/ 564842 h 923925"/>
              <a:gd name="connsiteX35" fmla="*/ 248784 w 923925"/>
              <a:gd name="connsiteY35" fmla="*/ 476259 h 923925"/>
              <a:gd name="connsiteX36" fmla="*/ 430711 w 923925"/>
              <a:gd name="connsiteY36" fmla="*/ 273377 h 923925"/>
              <a:gd name="connsiteX37" fmla="*/ 619306 w 923925"/>
              <a:gd name="connsiteY37" fmla="*/ 340052 h 923925"/>
              <a:gd name="connsiteX38" fmla="*/ 589779 w 923925"/>
              <a:gd name="connsiteY38" fmla="*/ 618182 h 923925"/>
              <a:gd name="connsiteX39" fmla="*/ 431664 w 923925"/>
              <a:gd name="connsiteY39" fmla="*/ 631517 h 923925"/>
              <a:gd name="connsiteX40" fmla="*/ 415471 w 923925"/>
              <a:gd name="connsiteY40" fmla="*/ 640089 h 923925"/>
              <a:gd name="connsiteX41" fmla="*/ 383086 w 923925"/>
              <a:gd name="connsiteY41" fmla="*/ 739149 h 923925"/>
              <a:gd name="connsiteX42" fmla="*/ 396421 w 923925"/>
              <a:gd name="connsiteY42" fmla="*/ 764867 h 923925"/>
              <a:gd name="connsiteX43" fmla="*/ 748846 w 923925"/>
              <a:gd name="connsiteY43" fmla="*/ 448637 h 923925"/>
              <a:gd name="connsiteX44" fmla="*/ 443094 w 923925"/>
              <a:gd name="connsiteY44" fmla="*/ 180032 h 92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23925" h="923925">
                <a:moveTo>
                  <a:pt x="1134" y="464829"/>
                </a:moveTo>
                <a:cubicBezTo>
                  <a:pt x="1134" y="365769"/>
                  <a:pt x="3991" y="266709"/>
                  <a:pt x="181" y="167649"/>
                </a:cubicBezTo>
                <a:cubicBezTo>
                  <a:pt x="-3629" y="73352"/>
                  <a:pt x="52569" y="-943"/>
                  <a:pt x="168774" y="9"/>
                </a:cubicBezTo>
                <a:cubicBezTo>
                  <a:pt x="316411" y="1914"/>
                  <a:pt x="465001" y="9"/>
                  <a:pt x="612639" y="962"/>
                </a:cubicBezTo>
                <a:cubicBezTo>
                  <a:pt x="670742" y="962"/>
                  <a:pt x="728844" y="-1896"/>
                  <a:pt x="786946" y="2867"/>
                </a:cubicBezTo>
                <a:cubicBezTo>
                  <a:pt x="876481" y="10487"/>
                  <a:pt x="926964" y="67637"/>
                  <a:pt x="927917" y="158124"/>
                </a:cubicBezTo>
                <a:cubicBezTo>
                  <a:pt x="927917" y="325764"/>
                  <a:pt x="927917" y="492452"/>
                  <a:pt x="927917" y="660092"/>
                </a:cubicBezTo>
                <a:cubicBezTo>
                  <a:pt x="927917" y="694382"/>
                  <a:pt x="927917" y="728672"/>
                  <a:pt x="927917" y="762962"/>
                </a:cubicBezTo>
                <a:cubicBezTo>
                  <a:pt x="927917" y="869642"/>
                  <a:pt x="869814" y="928697"/>
                  <a:pt x="762181" y="928697"/>
                </a:cubicBezTo>
                <a:cubicBezTo>
                  <a:pt x="620259" y="928697"/>
                  <a:pt x="478336" y="929649"/>
                  <a:pt x="336414" y="928697"/>
                </a:cubicBezTo>
                <a:cubicBezTo>
                  <a:pt x="266881" y="928697"/>
                  <a:pt x="198301" y="932507"/>
                  <a:pt x="128769" y="925839"/>
                </a:cubicBezTo>
                <a:cubicBezTo>
                  <a:pt x="57331" y="919172"/>
                  <a:pt x="3039" y="861069"/>
                  <a:pt x="2086" y="787727"/>
                </a:cubicBezTo>
                <a:cubicBezTo>
                  <a:pt x="181" y="681047"/>
                  <a:pt x="1134" y="572462"/>
                  <a:pt x="1134" y="464829"/>
                </a:cubicBezTo>
                <a:cubicBezTo>
                  <a:pt x="1134" y="464829"/>
                  <a:pt x="1134" y="464829"/>
                  <a:pt x="1134" y="464829"/>
                </a:cubicBezTo>
                <a:close/>
                <a:moveTo>
                  <a:pt x="443094" y="180032"/>
                </a:moveTo>
                <a:cubicBezTo>
                  <a:pt x="364989" y="178127"/>
                  <a:pt x="292599" y="212417"/>
                  <a:pt x="235449" y="274329"/>
                </a:cubicBezTo>
                <a:cubicBezTo>
                  <a:pt x="167821" y="346719"/>
                  <a:pt x="142104" y="434349"/>
                  <a:pt x="160201" y="532457"/>
                </a:cubicBezTo>
                <a:cubicBezTo>
                  <a:pt x="177346" y="622944"/>
                  <a:pt x="227829" y="691524"/>
                  <a:pt x="307839" y="737244"/>
                </a:cubicBezTo>
                <a:cubicBezTo>
                  <a:pt x="315459" y="741054"/>
                  <a:pt x="325936" y="750579"/>
                  <a:pt x="327842" y="731529"/>
                </a:cubicBezTo>
                <a:cubicBezTo>
                  <a:pt x="333556" y="668664"/>
                  <a:pt x="352606" y="609609"/>
                  <a:pt x="366894" y="548649"/>
                </a:cubicBezTo>
                <a:cubicBezTo>
                  <a:pt x="370704" y="531504"/>
                  <a:pt x="371656" y="515312"/>
                  <a:pt x="366894" y="498167"/>
                </a:cubicBezTo>
                <a:cubicBezTo>
                  <a:pt x="358321" y="464829"/>
                  <a:pt x="364036" y="432444"/>
                  <a:pt x="388801" y="406727"/>
                </a:cubicBezTo>
                <a:cubicBezTo>
                  <a:pt x="404042" y="391487"/>
                  <a:pt x="422139" y="386724"/>
                  <a:pt x="442142" y="395297"/>
                </a:cubicBezTo>
                <a:cubicBezTo>
                  <a:pt x="462144" y="403869"/>
                  <a:pt x="469764" y="422919"/>
                  <a:pt x="466906" y="442922"/>
                </a:cubicBezTo>
                <a:cubicBezTo>
                  <a:pt x="465001" y="459114"/>
                  <a:pt x="460239" y="475307"/>
                  <a:pt x="456429" y="490547"/>
                </a:cubicBezTo>
                <a:cubicBezTo>
                  <a:pt x="452619" y="505787"/>
                  <a:pt x="446904" y="520074"/>
                  <a:pt x="443094" y="535314"/>
                </a:cubicBezTo>
                <a:cubicBezTo>
                  <a:pt x="438331" y="555317"/>
                  <a:pt x="437379" y="574367"/>
                  <a:pt x="455476" y="588654"/>
                </a:cubicBezTo>
                <a:cubicBezTo>
                  <a:pt x="474526" y="602942"/>
                  <a:pt x="494529" y="601037"/>
                  <a:pt x="514531" y="591512"/>
                </a:cubicBezTo>
                <a:cubicBezTo>
                  <a:pt x="535486" y="581034"/>
                  <a:pt x="548821" y="562937"/>
                  <a:pt x="558346" y="541982"/>
                </a:cubicBezTo>
                <a:cubicBezTo>
                  <a:pt x="575492" y="504834"/>
                  <a:pt x="580254" y="464829"/>
                  <a:pt x="577396" y="423872"/>
                </a:cubicBezTo>
                <a:cubicBezTo>
                  <a:pt x="575492" y="400059"/>
                  <a:pt x="565014" y="380057"/>
                  <a:pt x="547869" y="362912"/>
                </a:cubicBezTo>
                <a:cubicBezTo>
                  <a:pt x="488814" y="306714"/>
                  <a:pt x="373561" y="323859"/>
                  <a:pt x="332604" y="396249"/>
                </a:cubicBezTo>
                <a:cubicBezTo>
                  <a:pt x="307839" y="439112"/>
                  <a:pt x="302124" y="483879"/>
                  <a:pt x="330699" y="528647"/>
                </a:cubicBezTo>
                <a:cubicBezTo>
                  <a:pt x="341176" y="544839"/>
                  <a:pt x="336414" y="563889"/>
                  <a:pt x="324031" y="575319"/>
                </a:cubicBezTo>
                <a:cubicBezTo>
                  <a:pt x="311649" y="586749"/>
                  <a:pt x="299267" y="573414"/>
                  <a:pt x="288789" y="564842"/>
                </a:cubicBezTo>
                <a:cubicBezTo>
                  <a:pt x="261166" y="541982"/>
                  <a:pt x="249736" y="510549"/>
                  <a:pt x="248784" y="476259"/>
                </a:cubicBezTo>
                <a:cubicBezTo>
                  <a:pt x="243069" y="372437"/>
                  <a:pt x="324031" y="284807"/>
                  <a:pt x="430711" y="273377"/>
                </a:cubicBezTo>
                <a:cubicBezTo>
                  <a:pt x="505006" y="265757"/>
                  <a:pt x="568824" y="282902"/>
                  <a:pt x="619306" y="340052"/>
                </a:cubicBezTo>
                <a:cubicBezTo>
                  <a:pt x="686934" y="417204"/>
                  <a:pt x="656454" y="563889"/>
                  <a:pt x="589779" y="618182"/>
                </a:cubicBezTo>
                <a:cubicBezTo>
                  <a:pt x="538344" y="660092"/>
                  <a:pt x="489767" y="664854"/>
                  <a:pt x="431664" y="631517"/>
                </a:cubicBezTo>
                <a:cubicBezTo>
                  <a:pt x="419281" y="623897"/>
                  <a:pt x="418329" y="631517"/>
                  <a:pt x="415471" y="640089"/>
                </a:cubicBezTo>
                <a:cubicBezTo>
                  <a:pt x="406899" y="673427"/>
                  <a:pt x="401184" y="708669"/>
                  <a:pt x="383086" y="739149"/>
                </a:cubicBezTo>
                <a:cubicBezTo>
                  <a:pt x="372609" y="756294"/>
                  <a:pt x="378324" y="762009"/>
                  <a:pt x="396421" y="764867"/>
                </a:cubicBezTo>
                <a:cubicBezTo>
                  <a:pt x="599304" y="801062"/>
                  <a:pt x="766944" y="637232"/>
                  <a:pt x="748846" y="448637"/>
                </a:cubicBezTo>
                <a:cubicBezTo>
                  <a:pt x="732654" y="292427"/>
                  <a:pt x="609781" y="179079"/>
                  <a:pt x="443094" y="180032"/>
                </a:cubicBezTo>
                <a:close/>
              </a:path>
            </a:pathLst>
          </a:custGeom>
          <a:solidFill>
            <a:schemeClr val="accent3"/>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51" name="Freeform: Shape 50">
            <a:extLst>
              <a:ext uri="{FF2B5EF4-FFF2-40B4-BE49-F238E27FC236}">
                <a16:creationId xmlns:a16="http://schemas.microsoft.com/office/drawing/2014/main" id="{F9C320CC-1F84-4BD5-8D10-733585F22979}"/>
              </a:ext>
            </a:extLst>
          </p:cNvPr>
          <p:cNvSpPr/>
          <p:nvPr/>
        </p:nvSpPr>
        <p:spPr>
          <a:xfrm>
            <a:off x="4478074" y="3010217"/>
            <a:ext cx="259074" cy="258943"/>
          </a:xfrm>
          <a:custGeom>
            <a:avLst/>
            <a:gdLst>
              <a:gd name="connsiteX0" fmla="*/ 436720 w 938688"/>
              <a:gd name="connsiteY0" fmla="*/ 561975 h 938213"/>
              <a:gd name="connsiteX1" fmla="*/ 459581 w 938688"/>
              <a:gd name="connsiteY1" fmla="*/ 569595 h 938213"/>
              <a:gd name="connsiteX2" fmla="*/ 514826 w 938688"/>
              <a:gd name="connsiteY2" fmla="*/ 613410 h 938213"/>
              <a:gd name="connsiteX3" fmla="*/ 492918 w 938688"/>
              <a:gd name="connsiteY3" fmla="*/ 748665 h 938213"/>
              <a:gd name="connsiteX4" fmla="*/ 419576 w 938688"/>
              <a:gd name="connsiteY4" fmla="*/ 763905 h 938213"/>
              <a:gd name="connsiteX5" fmla="*/ 308133 w 938688"/>
              <a:gd name="connsiteY5" fmla="*/ 726758 h 938213"/>
              <a:gd name="connsiteX6" fmla="*/ 324326 w 938688"/>
              <a:gd name="connsiteY6" fmla="*/ 586740 h 938213"/>
              <a:gd name="connsiteX7" fmla="*/ 436720 w 938688"/>
              <a:gd name="connsiteY7" fmla="*/ 561975 h 938213"/>
              <a:gd name="connsiteX8" fmla="*/ 376713 w 938688"/>
              <a:gd name="connsiteY8" fmla="*/ 202883 h 938213"/>
              <a:gd name="connsiteX9" fmla="*/ 455771 w 938688"/>
              <a:gd name="connsiteY9" fmla="*/ 231458 h 938213"/>
              <a:gd name="connsiteX10" fmla="*/ 496728 w 938688"/>
              <a:gd name="connsiteY10" fmla="*/ 345758 h 938213"/>
              <a:gd name="connsiteX11" fmla="*/ 451961 w 938688"/>
              <a:gd name="connsiteY11" fmla="*/ 433388 h 938213"/>
              <a:gd name="connsiteX12" fmla="*/ 362426 w 938688"/>
              <a:gd name="connsiteY12" fmla="*/ 406718 h 938213"/>
              <a:gd name="connsiteX13" fmla="*/ 321468 w 938688"/>
              <a:gd name="connsiteY13" fmla="*/ 265748 h 938213"/>
              <a:gd name="connsiteX14" fmla="*/ 376713 w 938688"/>
              <a:gd name="connsiteY14" fmla="*/ 202883 h 938213"/>
              <a:gd name="connsiteX15" fmla="*/ 722470 w 938688"/>
              <a:gd name="connsiteY15" fmla="*/ 184785 h 938213"/>
              <a:gd name="connsiteX16" fmla="*/ 704373 w 938688"/>
              <a:gd name="connsiteY16" fmla="*/ 201930 h 938213"/>
              <a:gd name="connsiteX17" fmla="*/ 704373 w 938688"/>
              <a:gd name="connsiteY17" fmla="*/ 237173 h 938213"/>
              <a:gd name="connsiteX18" fmla="*/ 672940 w 938688"/>
              <a:gd name="connsiteY18" fmla="*/ 269558 h 938213"/>
              <a:gd name="connsiteX19" fmla="*/ 632936 w 938688"/>
              <a:gd name="connsiteY19" fmla="*/ 269558 h 938213"/>
              <a:gd name="connsiteX20" fmla="*/ 616743 w 938688"/>
              <a:gd name="connsiteY20" fmla="*/ 287655 h 938213"/>
              <a:gd name="connsiteX21" fmla="*/ 632936 w 938688"/>
              <a:gd name="connsiteY21" fmla="*/ 303848 h 938213"/>
              <a:gd name="connsiteX22" fmla="*/ 659605 w 938688"/>
              <a:gd name="connsiteY22" fmla="*/ 303848 h 938213"/>
              <a:gd name="connsiteX23" fmla="*/ 704373 w 938688"/>
              <a:gd name="connsiteY23" fmla="*/ 348615 h 938213"/>
              <a:gd name="connsiteX24" fmla="*/ 704373 w 938688"/>
              <a:gd name="connsiteY24" fmla="*/ 368618 h 938213"/>
              <a:gd name="connsiteX25" fmla="*/ 719613 w 938688"/>
              <a:gd name="connsiteY25" fmla="*/ 388620 h 938213"/>
              <a:gd name="connsiteX26" fmla="*/ 739615 w 938688"/>
              <a:gd name="connsiteY26" fmla="*/ 368618 h 938213"/>
              <a:gd name="connsiteX27" fmla="*/ 739615 w 938688"/>
              <a:gd name="connsiteY27" fmla="*/ 328613 h 938213"/>
              <a:gd name="connsiteX28" fmla="*/ 766286 w 938688"/>
              <a:gd name="connsiteY28" fmla="*/ 302895 h 938213"/>
              <a:gd name="connsiteX29" fmla="*/ 808195 w 938688"/>
              <a:gd name="connsiteY29" fmla="*/ 302895 h 938213"/>
              <a:gd name="connsiteX30" fmla="*/ 825340 w 938688"/>
              <a:gd name="connsiteY30" fmla="*/ 285750 h 938213"/>
              <a:gd name="connsiteX31" fmla="*/ 809148 w 938688"/>
              <a:gd name="connsiteY31" fmla="*/ 269558 h 938213"/>
              <a:gd name="connsiteX32" fmla="*/ 759618 w 938688"/>
              <a:gd name="connsiteY32" fmla="*/ 269558 h 938213"/>
              <a:gd name="connsiteX33" fmla="*/ 739615 w 938688"/>
              <a:gd name="connsiteY33" fmla="*/ 249555 h 938213"/>
              <a:gd name="connsiteX34" fmla="*/ 739615 w 938688"/>
              <a:gd name="connsiteY34" fmla="*/ 202883 h 938213"/>
              <a:gd name="connsiteX35" fmla="*/ 722470 w 938688"/>
              <a:gd name="connsiteY35" fmla="*/ 184785 h 938213"/>
              <a:gd name="connsiteX36" fmla="*/ 566260 w 938688"/>
              <a:gd name="connsiteY36" fmla="*/ 180023 h 938213"/>
              <a:gd name="connsiteX37" fmla="*/ 394810 w 938688"/>
              <a:gd name="connsiteY37" fmla="*/ 183833 h 938213"/>
              <a:gd name="connsiteX38" fmla="*/ 309085 w 938688"/>
              <a:gd name="connsiteY38" fmla="*/ 219075 h 938213"/>
              <a:gd name="connsiteX39" fmla="*/ 286225 w 938688"/>
              <a:gd name="connsiteY39" fmla="*/ 412433 h 938213"/>
              <a:gd name="connsiteX40" fmla="*/ 391953 w 938688"/>
              <a:gd name="connsiteY40" fmla="*/ 454343 h 938213"/>
              <a:gd name="connsiteX41" fmla="*/ 409098 w 938688"/>
              <a:gd name="connsiteY41" fmla="*/ 475298 h 938213"/>
              <a:gd name="connsiteX42" fmla="*/ 411003 w 938688"/>
              <a:gd name="connsiteY42" fmla="*/ 507683 h 938213"/>
              <a:gd name="connsiteX43" fmla="*/ 422433 w 938688"/>
              <a:gd name="connsiteY43" fmla="*/ 541973 h 938213"/>
              <a:gd name="connsiteX44" fmla="*/ 381475 w 938688"/>
              <a:gd name="connsiteY44" fmla="*/ 549593 h 938213"/>
              <a:gd name="connsiteX45" fmla="*/ 379570 w 938688"/>
              <a:gd name="connsiteY45" fmla="*/ 549593 h 938213"/>
              <a:gd name="connsiteX46" fmla="*/ 259555 w 938688"/>
              <a:gd name="connsiteY46" fmla="*/ 593408 h 938213"/>
              <a:gd name="connsiteX47" fmla="*/ 258603 w 938688"/>
              <a:gd name="connsiteY47" fmla="*/ 760095 h 938213"/>
              <a:gd name="connsiteX48" fmla="*/ 537685 w 938688"/>
              <a:gd name="connsiteY48" fmla="*/ 743903 h 938213"/>
              <a:gd name="connsiteX49" fmla="*/ 539590 w 938688"/>
              <a:gd name="connsiteY49" fmla="*/ 544830 h 938213"/>
              <a:gd name="connsiteX50" fmla="*/ 495775 w 938688"/>
              <a:gd name="connsiteY50" fmla="*/ 506730 h 938213"/>
              <a:gd name="connsiteX51" fmla="*/ 491013 w 938688"/>
              <a:gd name="connsiteY51" fmla="*/ 438150 h 938213"/>
              <a:gd name="connsiteX52" fmla="*/ 510063 w 938688"/>
              <a:gd name="connsiteY52" fmla="*/ 419100 h 938213"/>
              <a:gd name="connsiteX53" fmla="*/ 521493 w 938688"/>
              <a:gd name="connsiteY53" fmla="*/ 221933 h 938213"/>
              <a:gd name="connsiteX54" fmla="*/ 511968 w 938688"/>
              <a:gd name="connsiteY54" fmla="*/ 207645 h 938213"/>
              <a:gd name="connsiteX55" fmla="*/ 530065 w 938688"/>
              <a:gd name="connsiteY55" fmla="*/ 201930 h 938213"/>
              <a:gd name="connsiteX56" fmla="*/ 588168 w 938688"/>
              <a:gd name="connsiteY56" fmla="*/ 180975 h 938213"/>
              <a:gd name="connsiteX57" fmla="*/ 566260 w 938688"/>
              <a:gd name="connsiteY57" fmla="*/ 180023 h 938213"/>
              <a:gd name="connsiteX58" fmla="*/ 164305 w 938688"/>
              <a:gd name="connsiteY58" fmla="*/ 0 h 938213"/>
              <a:gd name="connsiteX59" fmla="*/ 777715 w 938688"/>
              <a:gd name="connsiteY59" fmla="*/ 0 h 938213"/>
              <a:gd name="connsiteX60" fmla="*/ 925353 w 938688"/>
              <a:gd name="connsiteY60" fmla="*/ 84773 h 938213"/>
              <a:gd name="connsiteX61" fmla="*/ 938688 w 938688"/>
              <a:gd name="connsiteY61" fmla="*/ 149543 h 938213"/>
              <a:gd name="connsiteX62" fmla="*/ 938688 w 938688"/>
              <a:gd name="connsiteY62" fmla="*/ 470535 h 938213"/>
              <a:gd name="connsiteX63" fmla="*/ 938688 w 938688"/>
              <a:gd name="connsiteY63" fmla="*/ 781050 h 938213"/>
              <a:gd name="connsiteX64" fmla="*/ 780573 w 938688"/>
              <a:gd name="connsiteY64" fmla="*/ 938213 h 938213"/>
              <a:gd name="connsiteX65" fmla="*/ 162400 w 938688"/>
              <a:gd name="connsiteY65" fmla="*/ 938213 h 938213"/>
              <a:gd name="connsiteX66" fmla="*/ 1428 w 938688"/>
              <a:gd name="connsiteY66" fmla="*/ 782003 h 938213"/>
              <a:gd name="connsiteX67" fmla="*/ 1428 w 938688"/>
              <a:gd name="connsiteY67" fmla="*/ 157163 h 938213"/>
              <a:gd name="connsiteX68" fmla="*/ 110965 w 938688"/>
              <a:gd name="connsiteY68" fmla="*/ 5715 h 938213"/>
              <a:gd name="connsiteX69" fmla="*/ 164305 w 938688"/>
              <a:gd name="connsiteY69" fmla="*/ 0 h 93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938688" h="938213">
                <a:moveTo>
                  <a:pt x="436720" y="561975"/>
                </a:moveTo>
                <a:cubicBezTo>
                  <a:pt x="445293" y="561975"/>
                  <a:pt x="452913" y="564832"/>
                  <a:pt x="459581" y="569595"/>
                </a:cubicBezTo>
                <a:cubicBezTo>
                  <a:pt x="479583" y="583882"/>
                  <a:pt x="498633" y="597218"/>
                  <a:pt x="514826" y="613410"/>
                </a:cubicBezTo>
                <a:cubicBezTo>
                  <a:pt x="556736" y="656273"/>
                  <a:pt x="546258" y="721995"/>
                  <a:pt x="492918" y="748665"/>
                </a:cubicBezTo>
                <a:cubicBezTo>
                  <a:pt x="470058" y="760095"/>
                  <a:pt x="445293" y="764858"/>
                  <a:pt x="419576" y="763905"/>
                </a:cubicBezTo>
                <a:cubicBezTo>
                  <a:pt x="378618" y="762952"/>
                  <a:pt x="339566" y="755333"/>
                  <a:pt x="308133" y="726758"/>
                </a:cubicBezTo>
                <a:cubicBezTo>
                  <a:pt x="261461" y="684848"/>
                  <a:pt x="269081" y="617220"/>
                  <a:pt x="324326" y="586740"/>
                </a:cubicBezTo>
                <a:cubicBezTo>
                  <a:pt x="359568" y="567690"/>
                  <a:pt x="397668" y="562927"/>
                  <a:pt x="436720" y="561975"/>
                </a:cubicBezTo>
                <a:close/>
                <a:moveTo>
                  <a:pt x="376713" y="202883"/>
                </a:moveTo>
                <a:cubicBezTo>
                  <a:pt x="409098" y="195263"/>
                  <a:pt x="435768" y="206693"/>
                  <a:pt x="455771" y="231458"/>
                </a:cubicBezTo>
                <a:cubicBezTo>
                  <a:pt x="484346" y="266700"/>
                  <a:pt x="493871" y="309563"/>
                  <a:pt x="496728" y="345758"/>
                </a:cubicBezTo>
                <a:cubicBezTo>
                  <a:pt x="496728" y="396240"/>
                  <a:pt x="482441" y="421005"/>
                  <a:pt x="451961" y="433388"/>
                </a:cubicBezTo>
                <a:cubicBezTo>
                  <a:pt x="419576" y="445770"/>
                  <a:pt x="389095" y="438150"/>
                  <a:pt x="362426" y="406718"/>
                </a:cubicBezTo>
                <a:cubicBezTo>
                  <a:pt x="328136" y="365760"/>
                  <a:pt x="312895" y="318135"/>
                  <a:pt x="321468" y="265748"/>
                </a:cubicBezTo>
                <a:cubicBezTo>
                  <a:pt x="326231" y="234315"/>
                  <a:pt x="344328" y="210503"/>
                  <a:pt x="376713" y="202883"/>
                </a:cubicBezTo>
                <a:close/>
                <a:moveTo>
                  <a:pt x="722470" y="184785"/>
                </a:moveTo>
                <a:cubicBezTo>
                  <a:pt x="710088" y="184785"/>
                  <a:pt x="704373" y="189548"/>
                  <a:pt x="704373" y="201930"/>
                </a:cubicBezTo>
                <a:cubicBezTo>
                  <a:pt x="704373" y="213360"/>
                  <a:pt x="704373" y="225743"/>
                  <a:pt x="704373" y="237173"/>
                </a:cubicBezTo>
                <a:cubicBezTo>
                  <a:pt x="703420" y="267653"/>
                  <a:pt x="702468" y="269558"/>
                  <a:pt x="672940" y="269558"/>
                </a:cubicBezTo>
                <a:cubicBezTo>
                  <a:pt x="659605" y="269558"/>
                  <a:pt x="646270" y="269558"/>
                  <a:pt x="632936" y="269558"/>
                </a:cubicBezTo>
                <a:cubicBezTo>
                  <a:pt x="620553" y="269558"/>
                  <a:pt x="616743" y="276225"/>
                  <a:pt x="616743" y="287655"/>
                </a:cubicBezTo>
                <a:cubicBezTo>
                  <a:pt x="616743" y="299085"/>
                  <a:pt x="621505" y="303848"/>
                  <a:pt x="632936" y="303848"/>
                </a:cubicBezTo>
                <a:cubicBezTo>
                  <a:pt x="641508" y="303848"/>
                  <a:pt x="651033" y="303848"/>
                  <a:pt x="659605" y="303848"/>
                </a:cubicBezTo>
                <a:cubicBezTo>
                  <a:pt x="704373" y="303848"/>
                  <a:pt x="704373" y="303848"/>
                  <a:pt x="704373" y="348615"/>
                </a:cubicBezTo>
                <a:cubicBezTo>
                  <a:pt x="704373" y="355283"/>
                  <a:pt x="704373" y="361950"/>
                  <a:pt x="704373" y="368618"/>
                </a:cubicBezTo>
                <a:cubicBezTo>
                  <a:pt x="703420" y="380048"/>
                  <a:pt x="703420" y="388620"/>
                  <a:pt x="719613" y="388620"/>
                </a:cubicBezTo>
                <a:cubicBezTo>
                  <a:pt x="734853" y="388620"/>
                  <a:pt x="740568" y="382905"/>
                  <a:pt x="739615" y="368618"/>
                </a:cubicBezTo>
                <a:cubicBezTo>
                  <a:pt x="739615" y="355283"/>
                  <a:pt x="740568" y="341948"/>
                  <a:pt x="739615" y="328613"/>
                </a:cubicBezTo>
                <a:cubicBezTo>
                  <a:pt x="738663" y="308610"/>
                  <a:pt x="747236" y="301943"/>
                  <a:pt x="766286" y="302895"/>
                </a:cubicBezTo>
                <a:cubicBezTo>
                  <a:pt x="779620" y="303848"/>
                  <a:pt x="793908" y="302895"/>
                  <a:pt x="808195" y="302895"/>
                </a:cubicBezTo>
                <a:cubicBezTo>
                  <a:pt x="820578" y="302895"/>
                  <a:pt x="825340" y="296228"/>
                  <a:pt x="825340" y="285750"/>
                </a:cubicBezTo>
                <a:cubicBezTo>
                  <a:pt x="825340" y="274320"/>
                  <a:pt x="820578" y="269558"/>
                  <a:pt x="809148" y="269558"/>
                </a:cubicBezTo>
                <a:cubicBezTo>
                  <a:pt x="792003" y="269558"/>
                  <a:pt x="775811" y="269558"/>
                  <a:pt x="759618" y="269558"/>
                </a:cubicBezTo>
                <a:cubicBezTo>
                  <a:pt x="745330" y="270510"/>
                  <a:pt x="739615" y="263843"/>
                  <a:pt x="739615" y="249555"/>
                </a:cubicBezTo>
                <a:cubicBezTo>
                  <a:pt x="739615" y="234315"/>
                  <a:pt x="739615" y="218123"/>
                  <a:pt x="739615" y="202883"/>
                </a:cubicBezTo>
                <a:cubicBezTo>
                  <a:pt x="739615" y="190500"/>
                  <a:pt x="734853" y="184785"/>
                  <a:pt x="722470" y="184785"/>
                </a:cubicBezTo>
                <a:close/>
                <a:moveTo>
                  <a:pt x="566260" y="180023"/>
                </a:moveTo>
                <a:cubicBezTo>
                  <a:pt x="509110" y="181928"/>
                  <a:pt x="451960" y="177165"/>
                  <a:pt x="394810" y="183833"/>
                </a:cubicBezTo>
                <a:cubicBezTo>
                  <a:pt x="362425" y="187643"/>
                  <a:pt x="334803" y="200025"/>
                  <a:pt x="309085" y="219075"/>
                </a:cubicBezTo>
                <a:cubicBezTo>
                  <a:pt x="247173" y="265748"/>
                  <a:pt x="236695" y="355283"/>
                  <a:pt x="286225" y="412433"/>
                </a:cubicBezTo>
                <a:cubicBezTo>
                  <a:pt x="313848" y="444818"/>
                  <a:pt x="350995" y="455295"/>
                  <a:pt x="391953" y="454343"/>
                </a:cubicBezTo>
                <a:cubicBezTo>
                  <a:pt x="408145" y="453390"/>
                  <a:pt x="415765" y="457200"/>
                  <a:pt x="409098" y="475298"/>
                </a:cubicBezTo>
                <a:cubicBezTo>
                  <a:pt x="405288" y="485775"/>
                  <a:pt x="408145" y="496253"/>
                  <a:pt x="411003" y="507683"/>
                </a:cubicBezTo>
                <a:cubicBezTo>
                  <a:pt x="413860" y="520065"/>
                  <a:pt x="432910" y="531495"/>
                  <a:pt x="422433" y="541973"/>
                </a:cubicBezTo>
                <a:cubicBezTo>
                  <a:pt x="413860" y="550545"/>
                  <a:pt x="395763" y="547688"/>
                  <a:pt x="381475" y="549593"/>
                </a:cubicBezTo>
                <a:cubicBezTo>
                  <a:pt x="381475" y="549593"/>
                  <a:pt x="380523" y="549593"/>
                  <a:pt x="379570" y="549593"/>
                </a:cubicBezTo>
                <a:cubicBezTo>
                  <a:pt x="335755" y="554355"/>
                  <a:pt x="294798" y="566738"/>
                  <a:pt x="259555" y="593408"/>
                </a:cubicBezTo>
                <a:cubicBezTo>
                  <a:pt x="199548" y="638175"/>
                  <a:pt x="199548" y="716280"/>
                  <a:pt x="258603" y="760095"/>
                </a:cubicBezTo>
                <a:cubicBezTo>
                  <a:pt x="327183" y="810578"/>
                  <a:pt x="472915" y="802005"/>
                  <a:pt x="537685" y="743903"/>
                </a:cubicBezTo>
                <a:cubicBezTo>
                  <a:pt x="604361" y="684848"/>
                  <a:pt x="605313" y="603885"/>
                  <a:pt x="539590" y="544830"/>
                </a:cubicBezTo>
                <a:cubicBezTo>
                  <a:pt x="525303" y="531495"/>
                  <a:pt x="510063" y="520065"/>
                  <a:pt x="495775" y="506730"/>
                </a:cubicBezTo>
                <a:cubicBezTo>
                  <a:pt x="471010" y="483870"/>
                  <a:pt x="470058" y="463868"/>
                  <a:pt x="491013" y="438150"/>
                </a:cubicBezTo>
                <a:cubicBezTo>
                  <a:pt x="496728" y="430530"/>
                  <a:pt x="503395" y="424815"/>
                  <a:pt x="510063" y="419100"/>
                </a:cubicBezTo>
                <a:cubicBezTo>
                  <a:pt x="573880" y="370523"/>
                  <a:pt x="572928" y="270510"/>
                  <a:pt x="521493" y="221933"/>
                </a:cubicBezTo>
                <a:cubicBezTo>
                  <a:pt x="517683" y="217170"/>
                  <a:pt x="510063" y="213360"/>
                  <a:pt x="511968" y="207645"/>
                </a:cubicBezTo>
                <a:cubicBezTo>
                  <a:pt x="514825" y="200025"/>
                  <a:pt x="523398" y="201930"/>
                  <a:pt x="530065" y="201930"/>
                </a:cubicBezTo>
                <a:cubicBezTo>
                  <a:pt x="551020" y="202883"/>
                  <a:pt x="571023" y="199073"/>
                  <a:pt x="588168" y="180975"/>
                </a:cubicBezTo>
                <a:cubicBezTo>
                  <a:pt x="578643" y="180975"/>
                  <a:pt x="572928" y="180023"/>
                  <a:pt x="566260" y="180023"/>
                </a:cubicBezTo>
                <a:close/>
                <a:moveTo>
                  <a:pt x="164305" y="0"/>
                </a:moveTo>
                <a:cubicBezTo>
                  <a:pt x="368140" y="0"/>
                  <a:pt x="572928" y="0"/>
                  <a:pt x="777715" y="0"/>
                </a:cubicBezTo>
                <a:cubicBezTo>
                  <a:pt x="842486" y="0"/>
                  <a:pt x="894873" y="23813"/>
                  <a:pt x="925353" y="84773"/>
                </a:cubicBezTo>
                <a:cubicBezTo>
                  <a:pt x="934878" y="104775"/>
                  <a:pt x="938688" y="126683"/>
                  <a:pt x="938688" y="149543"/>
                </a:cubicBezTo>
                <a:cubicBezTo>
                  <a:pt x="938688" y="256223"/>
                  <a:pt x="938688" y="363855"/>
                  <a:pt x="938688" y="470535"/>
                </a:cubicBezTo>
                <a:cubicBezTo>
                  <a:pt x="938688" y="574358"/>
                  <a:pt x="938688" y="677228"/>
                  <a:pt x="938688" y="781050"/>
                </a:cubicBezTo>
                <a:cubicBezTo>
                  <a:pt x="938688" y="880110"/>
                  <a:pt x="880586" y="938213"/>
                  <a:pt x="780573" y="938213"/>
                </a:cubicBezTo>
                <a:cubicBezTo>
                  <a:pt x="574833" y="938213"/>
                  <a:pt x="368140" y="938213"/>
                  <a:pt x="162400" y="938213"/>
                </a:cubicBezTo>
                <a:cubicBezTo>
                  <a:pt x="62388" y="938213"/>
                  <a:pt x="2380" y="882968"/>
                  <a:pt x="1428" y="782003"/>
                </a:cubicBezTo>
                <a:cubicBezTo>
                  <a:pt x="-477" y="573405"/>
                  <a:pt x="-477" y="365760"/>
                  <a:pt x="1428" y="157163"/>
                </a:cubicBezTo>
                <a:cubicBezTo>
                  <a:pt x="1428" y="76200"/>
                  <a:pt x="42385" y="22860"/>
                  <a:pt x="110965" y="5715"/>
                </a:cubicBezTo>
                <a:cubicBezTo>
                  <a:pt x="128110" y="1905"/>
                  <a:pt x="146208" y="0"/>
                  <a:pt x="164305" y="0"/>
                </a:cubicBezTo>
                <a:close/>
              </a:path>
            </a:pathLst>
          </a:custGeom>
          <a:solidFill>
            <a:schemeClr val="accent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52" name="Freeform: Shape 51">
            <a:extLst>
              <a:ext uri="{FF2B5EF4-FFF2-40B4-BE49-F238E27FC236}">
                <a16:creationId xmlns:a16="http://schemas.microsoft.com/office/drawing/2014/main" id="{ECE6109D-B300-460C-9266-76C6B7499AE6}"/>
              </a:ext>
            </a:extLst>
          </p:cNvPr>
          <p:cNvSpPr/>
          <p:nvPr/>
        </p:nvSpPr>
        <p:spPr>
          <a:xfrm>
            <a:off x="1015093" y="3635711"/>
            <a:ext cx="256482" cy="256083"/>
          </a:xfrm>
          <a:custGeom>
            <a:avLst/>
            <a:gdLst>
              <a:gd name="connsiteX0" fmla="*/ 426005 w 929299"/>
              <a:gd name="connsiteY0" fmla="*/ 569594 h 927853"/>
              <a:gd name="connsiteX1" fmla="*/ 588882 w 929299"/>
              <a:gd name="connsiteY1" fmla="*/ 569594 h 927853"/>
              <a:gd name="connsiteX2" fmla="*/ 622220 w 929299"/>
              <a:gd name="connsiteY2" fmla="*/ 601979 h 927853"/>
              <a:gd name="connsiteX3" fmla="*/ 586977 w 929299"/>
              <a:gd name="connsiteY3" fmla="*/ 632459 h 927853"/>
              <a:gd name="connsiteX4" fmla="*/ 506967 w 929299"/>
              <a:gd name="connsiteY4" fmla="*/ 632459 h 927853"/>
              <a:gd name="connsiteX5" fmla="*/ 428862 w 929299"/>
              <a:gd name="connsiteY5" fmla="*/ 632459 h 927853"/>
              <a:gd name="connsiteX6" fmla="*/ 392667 w 929299"/>
              <a:gd name="connsiteY6" fmla="*/ 601027 h 927853"/>
              <a:gd name="connsiteX7" fmla="*/ 426005 w 929299"/>
              <a:gd name="connsiteY7" fmla="*/ 569594 h 927853"/>
              <a:gd name="connsiteX8" fmla="*/ 424100 w 929299"/>
              <a:gd name="connsiteY8" fmla="*/ 399097 h 927853"/>
              <a:gd name="connsiteX9" fmla="*/ 464104 w 929299"/>
              <a:gd name="connsiteY9" fmla="*/ 399097 h 927853"/>
              <a:gd name="connsiteX10" fmla="*/ 504110 w 929299"/>
              <a:gd name="connsiteY10" fmla="*/ 399097 h 927853"/>
              <a:gd name="connsiteX11" fmla="*/ 535542 w 929299"/>
              <a:gd name="connsiteY11" fmla="*/ 430530 h 927853"/>
              <a:gd name="connsiteX12" fmla="*/ 506015 w 929299"/>
              <a:gd name="connsiteY12" fmla="*/ 461010 h 927853"/>
              <a:gd name="connsiteX13" fmla="*/ 423147 w 929299"/>
              <a:gd name="connsiteY13" fmla="*/ 461010 h 927853"/>
              <a:gd name="connsiteX14" fmla="*/ 392667 w 929299"/>
              <a:gd name="connsiteY14" fmla="*/ 429577 h 927853"/>
              <a:gd name="connsiteX15" fmla="*/ 424100 w 929299"/>
              <a:gd name="connsiteY15" fmla="*/ 399097 h 927853"/>
              <a:gd name="connsiteX16" fmla="*/ 414575 w 929299"/>
              <a:gd name="connsiteY16" fmla="*/ 282893 h 927853"/>
              <a:gd name="connsiteX17" fmla="*/ 274557 w 929299"/>
              <a:gd name="connsiteY17" fmla="*/ 421005 h 927853"/>
              <a:gd name="connsiteX18" fmla="*/ 274557 w 929299"/>
              <a:gd name="connsiteY18" fmla="*/ 608648 h 927853"/>
              <a:gd name="connsiteX19" fmla="*/ 400287 w 929299"/>
              <a:gd name="connsiteY19" fmla="*/ 746760 h 927853"/>
              <a:gd name="connsiteX20" fmla="*/ 497442 w 929299"/>
              <a:gd name="connsiteY20" fmla="*/ 749618 h 927853"/>
              <a:gd name="connsiteX21" fmla="*/ 585072 w 929299"/>
              <a:gd name="connsiteY21" fmla="*/ 749618 h 927853"/>
              <a:gd name="connsiteX22" fmla="*/ 737472 w 929299"/>
              <a:gd name="connsiteY22" fmla="*/ 611505 h 927853"/>
              <a:gd name="connsiteX23" fmla="*/ 740330 w 929299"/>
              <a:gd name="connsiteY23" fmla="*/ 489585 h 927853"/>
              <a:gd name="connsiteX24" fmla="*/ 710802 w 929299"/>
              <a:gd name="connsiteY24" fmla="*/ 461962 h 927853"/>
              <a:gd name="connsiteX25" fmla="*/ 651747 w 929299"/>
              <a:gd name="connsiteY25" fmla="*/ 406718 h 927853"/>
              <a:gd name="connsiteX26" fmla="*/ 510777 w 929299"/>
              <a:gd name="connsiteY26" fmla="*/ 282893 h 927853"/>
              <a:gd name="connsiteX27" fmla="*/ 414575 w 929299"/>
              <a:gd name="connsiteY27" fmla="*/ 282893 h 927853"/>
              <a:gd name="connsiteX28" fmla="*/ 163115 w 929299"/>
              <a:gd name="connsiteY28" fmla="*/ 0 h 927853"/>
              <a:gd name="connsiteX29" fmla="*/ 767952 w 929299"/>
              <a:gd name="connsiteY29" fmla="*/ 0 h 927853"/>
              <a:gd name="connsiteX30" fmla="*/ 927972 w 929299"/>
              <a:gd name="connsiteY30" fmla="*/ 155257 h 927853"/>
              <a:gd name="connsiteX31" fmla="*/ 927020 w 929299"/>
              <a:gd name="connsiteY31" fmla="*/ 776287 h 927853"/>
              <a:gd name="connsiteX32" fmla="*/ 770810 w 929299"/>
              <a:gd name="connsiteY32" fmla="*/ 926782 h 927853"/>
              <a:gd name="connsiteX33" fmla="*/ 463152 w 929299"/>
              <a:gd name="connsiteY33" fmla="*/ 926782 h 927853"/>
              <a:gd name="connsiteX34" fmla="*/ 162162 w 929299"/>
              <a:gd name="connsiteY34" fmla="*/ 927735 h 927853"/>
              <a:gd name="connsiteX35" fmla="*/ 237 w 929299"/>
              <a:gd name="connsiteY35" fmla="*/ 771525 h 927853"/>
              <a:gd name="connsiteX36" fmla="*/ 1190 w 929299"/>
              <a:gd name="connsiteY36" fmla="*/ 155257 h 927853"/>
              <a:gd name="connsiteX37" fmla="*/ 163115 w 929299"/>
              <a:gd name="connsiteY37" fmla="*/ 0 h 92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29299" h="927853">
                <a:moveTo>
                  <a:pt x="426005" y="569594"/>
                </a:moveTo>
                <a:cubicBezTo>
                  <a:pt x="480297" y="568642"/>
                  <a:pt x="534590" y="568642"/>
                  <a:pt x="588882" y="569594"/>
                </a:cubicBezTo>
                <a:cubicBezTo>
                  <a:pt x="608885" y="569594"/>
                  <a:pt x="622220" y="584834"/>
                  <a:pt x="622220" y="601979"/>
                </a:cubicBezTo>
                <a:cubicBezTo>
                  <a:pt x="621267" y="619124"/>
                  <a:pt x="606980" y="631507"/>
                  <a:pt x="586977" y="632459"/>
                </a:cubicBezTo>
                <a:cubicBezTo>
                  <a:pt x="560307" y="633412"/>
                  <a:pt x="533637" y="632459"/>
                  <a:pt x="506967" y="632459"/>
                </a:cubicBezTo>
                <a:cubicBezTo>
                  <a:pt x="481250" y="632459"/>
                  <a:pt x="454580" y="633412"/>
                  <a:pt x="428862" y="632459"/>
                </a:cubicBezTo>
                <a:cubicBezTo>
                  <a:pt x="406002" y="631507"/>
                  <a:pt x="392667" y="619124"/>
                  <a:pt x="392667" y="601027"/>
                </a:cubicBezTo>
                <a:cubicBezTo>
                  <a:pt x="392667" y="583882"/>
                  <a:pt x="405050" y="569594"/>
                  <a:pt x="426005" y="569594"/>
                </a:cubicBezTo>
                <a:close/>
                <a:moveTo>
                  <a:pt x="424100" y="399097"/>
                </a:moveTo>
                <a:cubicBezTo>
                  <a:pt x="437435" y="398145"/>
                  <a:pt x="450770" y="399097"/>
                  <a:pt x="464104" y="399097"/>
                </a:cubicBezTo>
                <a:cubicBezTo>
                  <a:pt x="477440" y="399097"/>
                  <a:pt x="490775" y="398145"/>
                  <a:pt x="504110" y="399097"/>
                </a:cubicBezTo>
                <a:cubicBezTo>
                  <a:pt x="523160" y="401002"/>
                  <a:pt x="535542" y="411480"/>
                  <a:pt x="535542" y="430530"/>
                </a:cubicBezTo>
                <a:cubicBezTo>
                  <a:pt x="535542" y="448627"/>
                  <a:pt x="523160" y="460057"/>
                  <a:pt x="506015" y="461010"/>
                </a:cubicBezTo>
                <a:cubicBezTo>
                  <a:pt x="478392" y="462915"/>
                  <a:pt x="450770" y="462915"/>
                  <a:pt x="423147" y="461010"/>
                </a:cubicBezTo>
                <a:cubicBezTo>
                  <a:pt x="405050" y="459105"/>
                  <a:pt x="391715" y="448627"/>
                  <a:pt x="392667" y="429577"/>
                </a:cubicBezTo>
                <a:cubicBezTo>
                  <a:pt x="392667" y="409575"/>
                  <a:pt x="406002" y="400050"/>
                  <a:pt x="424100" y="399097"/>
                </a:cubicBezTo>
                <a:close/>
                <a:moveTo>
                  <a:pt x="414575" y="282893"/>
                </a:moveTo>
                <a:cubicBezTo>
                  <a:pt x="338375" y="284798"/>
                  <a:pt x="276462" y="345757"/>
                  <a:pt x="274557" y="421005"/>
                </a:cubicBezTo>
                <a:cubicBezTo>
                  <a:pt x="272652" y="483870"/>
                  <a:pt x="272652" y="545782"/>
                  <a:pt x="274557" y="608648"/>
                </a:cubicBezTo>
                <a:cubicBezTo>
                  <a:pt x="276462" y="680085"/>
                  <a:pt x="330755" y="736282"/>
                  <a:pt x="400287" y="746760"/>
                </a:cubicBezTo>
                <a:cubicBezTo>
                  <a:pt x="434577" y="751523"/>
                  <a:pt x="469820" y="748665"/>
                  <a:pt x="497442" y="749618"/>
                </a:cubicBezTo>
                <a:cubicBezTo>
                  <a:pt x="531732" y="749618"/>
                  <a:pt x="558402" y="750570"/>
                  <a:pt x="585072" y="749618"/>
                </a:cubicBezTo>
                <a:cubicBezTo>
                  <a:pt x="670797" y="746760"/>
                  <a:pt x="726042" y="697230"/>
                  <a:pt x="737472" y="611505"/>
                </a:cubicBezTo>
                <a:cubicBezTo>
                  <a:pt x="742235" y="571500"/>
                  <a:pt x="739377" y="530543"/>
                  <a:pt x="740330" y="489585"/>
                </a:cubicBezTo>
                <a:cubicBezTo>
                  <a:pt x="741282" y="469582"/>
                  <a:pt x="729852" y="462915"/>
                  <a:pt x="710802" y="461962"/>
                </a:cubicBezTo>
                <a:cubicBezTo>
                  <a:pt x="660320" y="460057"/>
                  <a:pt x="658415" y="456248"/>
                  <a:pt x="651747" y="406718"/>
                </a:cubicBezTo>
                <a:cubicBezTo>
                  <a:pt x="642222" y="336232"/>
                  <a:pt x="582215" y="282893"/>
                  <a:pt x="510777" y="282893"/>
                </a:cubicBezTo>
                <a:cubicBezTo>
                  <a:pt x="478392" y="281940"/>
                  <a:pt x="446960" y="281940"/>
                  <a:pt x="414575" y="282893"/>
                </a:cubicBezTo>
                <a:close/>
                <a:moveTo>
                  <a:pt x="163115" y="0"/>
                </a:moveTo>
                <a:cubicBezTo>
                  <a:pt x="365045" y="0"/>
                  <a:pt x="566022" y="0"/>
                  <a:pt x="767952" y="0"/>
                </a:cubicBezTo>
                <a:cubicBezTo>
                  <a:pt x="867012" y="952"/>
                  <a:pt x="927020" y="56198"/>
                  <a:pt x="927972" y="155257"/>
                </a:cubicBezTo>
                <a:cubicBezTo>
                  <a:pt x="929877" y="362903"/>
                  <a:pt x="929877" y="569595"/>
                  <a:pt x="927020" y="776287"/>
                </a:cubicBezTo>
                <a:cubicBezTo>
                  <a:pt x="926067" y="871537"/>
                  <a:pt x="866060" y="926782"/>
                  <a:pt x="770810" y="926782"/>
                </a:cubicBezTo>
                <a:cubicBezTo>
                  <a:pt x="668892" y="926782"/>
                  <a:pt x="566022" y="926782"/>
                  <a:pt x="463152" y="926782"/>
                </a:cubicBezTo>
                <a:cubicBezTo>
                  <a:pt x="363140" y="926782"/>
                  <a:pt x="262175" y="923925"/>
                  <a:pt x="162162" y="927735"/>
                </a:cubicBezTo>
                <a:cubicBezTo>
                  <a:pt x="84057" y="930593"/>
                  <a:pt x="237" y="882015"/>
                  <a:pt x="237" y="771525"/>
                </a:cubicBezTo>
                <a:cubicBezTo>
                  <a:pt x="237" y="565785"/>
                  <a:pt x="-715" y="360998"/>
                  <a:pt x="1190" y="155257"/>
                </a:cubicBezTo>
                <a:cubicBezTo>
                  <a:pt x="2142" y="55245"/>
                  <a:pt x="62150" y="0"/>
                  <a:pt x="163115" y="0"/>
                </a:cubicBezTo>
                <a:close/>
              </a:path>
            </a:pathLst>
          </a:custGeom>
          <a:solidFill>
            <a:schemeClr val="accent3"/>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53" name="Freeform: Shape 52">
            <a:extLst>
              <a:ext uri="{FF2B5EF4-FFF2-40B4-BE49-F238E27FC236}">
                <a16:creationId xmlns:a16="http://schemas.microsoft.com/office/drawing/2014/main" id="{6C8C9285-7E9C-45D6-BF9B-9DE37EE80CA6}"/>
              </a:ext>
            </a:extLst>
          </p:cNvPr>
          <p:cNvSpPr/>
          <p:nvPr/>
        </p:nvSpPr>
        <p:spPr>
          <a:xfrm>
            <a:off x="1776414" y="2055941"/>
            <a:ext cx="259665" cy="258416"/>
          </a:xfrm>
          <a:custGeom>
            <a:avLst/>
            <a:gdLst>
              <a:gd name="connsiteX0" fmla="*/ 677823 w 940832"/>
              <a:gd name="connsiteY0" fmla="*/ 434340 h 936308"/>
              <a:gd name="connsiteX1" fmla="*/ 691276 w 940832"/>
              <a:gd name="connsiteY1" fmla="*/ 454342 h 936308"/>
              <a:gd name="connsiteX2" fmla="*/ 691276 w 940832"/>
              <a:gd name="connsiteY2" fmla="*/ 661987 h 936308"/>
              <a:gd name="connsiteX3" fmla="*/ 657939 w 940832"/>
              <a:gd name="connsiteY3" fmla="*/ 691515 h 936308"/>
              <a:gd name="connsiteX4" fmla="*/ 476964 w 940832"/>
              <a:gd name="connsiteY4" fmla="*/ 691515 h 936308"/>
              <a:gd name="connsiteX5" fmla="*/ 300751 w 940832"/>
              <a:gd name="connsiteY5" fmla="*/ 691515 h 936308"/>
              <a:gd name="connsiteX6" fmla="*/ 264557 w 940832"/>
              <a:gd name="connsiteY6" fmla="*/ 656272 h 936308"/>
              <a:gd name="connsiteX7" fmla="*/ 264557 w 940832"/>
              <a:gd name="connsiteY7" fmla="*/ 460057 h 936308"/>
              <a:gd name="connsiteX8" fmla="*/ 273129 w 940832"/>
              <a:gd name="connsiteY8" fmla="*/ 437197 h 936308"/>
              <a:gd name="connsiteX9" fmla="*/ 312182 w 940832"/>
              <a:gd name="connsiteY9" fmla="*/ 438150 h 936308"/>
              <a:gd name="connsiteX10" fmla="*/ 315039 w 940832"/>
              <a:gd name="connsiteY10" fmla="*/ 456247 h 936308"/>
              <a:gd name="connsiteX11" fmla="*/ 416957 w 940832"/>
              <a:gd name="connsiteY11" fmla="*/ 634365 h 936308"/>
              <a:gd name="connsiteX12" fmla="*/ 618886 w 940832"/>
              <a:gd name="connsiteY12" fmla="*/ 568642 h 936308"/>
              <a:gd name="connsiteX13" fmla="*/ 640794 w 940832"/>
              <a:gd name="connsiteY13" fmla="*/ 457200 h 936308"/>
              <a:gd name="connsiteX14" fmla="*/ 655082 w 940832"/>
              <a:gd name="connsiteY14" fmla="*/ 434340 h 936308"/>
              <a:gd name="connsiteX15" fmla="*/ 677823 w 940832"/>
              <a:gd name="connsiteY15" fmla="*/ 434340 h 936308"/>
              <a:gd name="connsiteX16" fmla="*/ 479821 w 940832"/>
              <a:gd name="connsiteY16" fmla="*/ 370522 h 936308"/>
              <a:gd name="connsiteX17" fmla="*/ 588406 w 940832"/>
              <a:gd name="connsiteY17" fmla="*/ 479107 h 936308"/>
              <a:gd name="connsiteX18" fmla="*/ 477916 w 940832"/>
              <a:gd name="connsiteY18" fmla="*/ 586740 h 936308"/>
              <a:gd name="connsiteX19" fmla="*/ 367426 w 940832"/>
              <a:gd name="connsiteY19" fmla="*/ 478155 h 936308"/>
              <a:gd name="connsiteX20" fmla="*/ 479821 w 940832"/>
              <a:gd name="connsiteY20" fmla="*/ 370522 h 936308"/>
              <a:gd name="connsiteX21" fmla="*/ 628412 w 940832"/>
              <a:gd name="connsiteY21" fmla="*/ 264795 h 936308"/>
              <a:gd name="connsiteX22" fmla="*/ 648414 w 940832"/>
              <a:gd name="connsiteY22" fmla="*/ 264795 h 936308"/>
              <a:gd name="connsiteX23" fmla="*/ 690324 w 940832"/>
              <a:gd name="connsiteY23" fmla="*/ 308610 h 936308"/>
              <a:gd name="connsiteX24" fmla="*/ 690324 w 940832"/>
              <a:gd name="connsiteY24" fmla="*/ 320040 h 936308"/>
              <a:gd name="connsiteX25" fmla="*/ 631270 w 940832"/>
              <a:gd name="connsiteY25" fmla="*/ 378143 h 936308"/>
              <a:gd name="connsiteX26" fmla="*/ 573167 w 940832"/>
              <a:gd name="connsiteY26" fmla="*/ 320992 h 936308"/>
              <a:gd name="connsiteX27" fmla="*/ 628412 w 940832"/>
              <a:gd name="connsiteY27" fmla="*/ 264795 h 936308"/>
              <a:gd name="connsiteX28" fmla="*/ 282654 w 940832"/>
              <a:gd name="connsiteY28" fmla="*/ 212408 h 936308"/>
              <a:gd name="connsiteX29" fmla="*/ 207407 w 940832"/>
              <a:gd name="connsiteY29" fmla="*/ 286703 h 936308"/>
              <a:gd name="connsiteX30" fmla="*/ 207407 w 940832"/>
              <a:gd name="connsiteY30" fmla="*/ 672465 h 936308"/>
              <a:gd name="connsiteX31" fmla="*/ 281702 w 940832"/>
              <a:gd name="connsiteY31" fmla="*/ 746760 h 936308"/>
              <a:gd name="connsiteX32" fmla="*/ 476012 w 940832"/>
              <a:gd name="connsiteY32" fmla="*/ 746760 h 936308"/>
              <a:gd name="connsiteX33" fmla="*/ 670322 w 940832"/>
              <a:gd name="connsiteY33" fmla="*/ 746760 h 936308"/>
              <a:gd name="connsiteX34" fmla="*/ 745570 w 940832"/>
              <a:gd name="connsiteY34" fmla="*/ 671513 h 936308"/>
              <a:gd name="connsiteX35" fmla="*/ 745570 w 940832"/>
              <a:gd name="connsiteY35" fmla="*/ 287655 h 936308"/>
              <a:gd name="connsiteX36" fmla="*/ 671274 w 940832"/>
              <a:gd name="connsiteY36" fmla="*/ 212408 h 936308"/>
              <a:gd name="connsiteX37" fmla="*/ 282654 w 940832"/>
              <a:gd name="connsiteY37" fmla="*/ 212408 h 936308"/>
              <a:gd name="connsiteX38" fmla="*/ 153114 w 940832"/>
              <a:gd name="connsiteY38" fmla="*/ 0 h 936308"/>
              <a:gd name="connsiteX39" fmla="*/ 789385 w 940832"/>
              <a:gd name="connsiteY39" fmla="*/ 0 h 936308"/>
              <a:gd name="connsiteX40" fmla="*/ 939880 w 940832"/>
              <a:gd name="connsiteY40" fmla="*/ 149543 h 936308"/>
              <a:gd name="connsiteX41" fmla="*/ 940832 w 940832"/>
              <a:gd name="connsiteY41" fmla="*/ 783908 h 936308"/>
              <a:gd name="connsiteX42" fmla="*/ 787480 w 940832"/>
              <a:gd name="connsiteY42" fmla="*/ 936308 h 936308"/>
              <a:gd name="connsiteX43" fmla="*/ 470297 w 940832"/>
              <a:gd name="connsiteY43" fmla="*/ 936308 h 936308"/>
              <a:gd name="connsiteX44" fmla="*/ 153114 w 940832"/>
              <a:gd name="connsiteY44" fmla="*/ 936308 h 936308"/>
              <a:gd name="connsiteX45" fmla="*/ 714 w 940832"/>
              <a:gd name="connsiteY45" fmla="*/ 784860 h 936308"/>
              <a:gd name="connsiteX46" fmla="*/ 714 w 940832"/>
              <a:gd name="connsiteY46" fmla="*/ 151448 h 936308"/>
              <a:gd name="connsiteX47" fmla="*/ 153114 w 940832"/>
              <a:gd name="connsiteY47" fmla="*/ 0 h 93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0832" h="936308">
                <a:moveTo>
                  <a:pt x="677823" y="434340"/>
                </a:moveTo>
                <a:cubicBezTo>
                  <a:pt x="684847" y="435769"/>
                  <a:pt x="690324" y="440531"/>
                  <a:pt x="691276" y="454342"/>
                </a:cubicBezTo>
                <a:cubicBezTo>
                  <a:pt x="691276" y="523875"/>
                  <a:pt x="691276" y="592455"/>
                  <a:pt x="691276" y="661987"/>
                </a:cubicBezTo>
                <a:cubicBezTo>
                  <a:pt x="691276" y="682942"/>
                  <a:pt x="678894" y="691515"/>
                  <a:pt x="657939" y="691515"/>
                </a:cubicBezTo>
                <a:cubicBezTo>
                  <a:pt x="597932" y="691515"/>
                  <a:pt x="536972" y="691515"/>
                  <a:pt x="476964" y="691515"/>
                </a:cubicBezTo>
                <a:cubicBezTo>
                  <a:pt x="417909" y="691515"/>
                  <a:pt x="359807" y="691515"/>
                  <a:pt x="300751" y="691515"/>
                </a:cubicBezTo>
                <a:cubicBezTo>
                  <a:pt x="271224" y="691515"/>
                  <a:pt x="264557" y="684847"/>
                  <a:pt x="264557" y="656272"/>
                </a:cubicBezTo>
                <a:cubicBezTo>
                  <a:pt x="264557" y="590550"/>
                  <a:pt x="264557" y="525780"/>
                  <a:pt x="264557" y="460057"/>
                </a:cubicBezTo>
                <a:cubicBezTo>
                  <a:pt x="264557" y="451485"/>
                  <a:pt x="261699" y="440055"/>
                  <a:pt x="273129" y="437197"/>
                </a:cubicBezTo>
                <a:cubicBezTo>
                  <a:pt x="285511" y="434340"/>
                  <a:pt x="299799" y="432435"/>
                  <a:pt x="312182" y="438150"/>
                </a:cubicBezTo>
                <a:cubicBezTo>
                  <a:pt x="319801" y="441007"/>
                  <a:pt x="315991" y="450532"/>
                  <a:pt x="315039" y="456247"/>
                </a:cubicBezTo>
                <a:cubicBezTo>
                  <a:pt x="298847" y="545782"/>
                  <a:pt x="357901" y="612457"/>
                  <a:pt x="416957" y="634365"/>
                </a:cubicBezTo>
                <a:cubicBezTo>
                  <a:pt x="492204" y="661987"/>
                  <a:pt x="577929" y="634365"/>
                  <a:pt x="618886" y="568642"/>
                </a:cubicBezTo>
                <a:cubicBezTo>
                  <a:pt x="639841" y="534352"/>
                  <a:pt x="648414" y="497205"/>
                  <a:pt x="640794" y="457200"/>
                </a:cubicBezTo>
                <a:cubicBezTo>
                  <a:pt x="637936" y="443865"/>
                  <a:pt x="638889" y="433387"/>
                  <a:pt x="655082" y="434340"/>
                </a:cubicBezTo>
                <a:cubicBezTo>
                  <a:pt x="662226" y="434816"/>
                  <a:pt x="670798" y="432911"/>
                  <a:pt x="677823" y="434340"/>
                </a:cubicBezTo>
                <a:close/>
                <a:moveTo>
                  <a:pt x="479821" y="370522"/>
                </a:moveTo>
                <a:cubicBezTo>
                  <a:pt x="540781" y="371475"/>
                  <a:pt x="588406" y="419100"/>
                  <a:pt x="588406" y="479107"/>
                </a:cubicBezTo>
                <a:cubicBezTo>
                  <a:pt x="588406" y="538162"/>
                  <a:pt x="537923" y="586740"/>
                  <a:pt x="477916" y="586740"/>
                </a:cubicBezTo>
                <a:cubicBezTo>
                  <a:pt x="417909" y="586740"/>
                  <a:pt x="367426" y="537210"/>
                  <a:pt x="367426" y="478155"/>
                </a:cubicBezTo>
                <a:cubicBezTo>
                  <a:pt x="367426" y="417195"/>
                  <a:pt x="416956" y="369570"/>
                  <a:pt x="479821" y="370522"/>
                </a:cubicBezTo>
                <a:close/>
                <a:moveTo>
                  <a:pt x="628412" y="264795"/>
                </a:moveTo>
                <a:cubicBezTo>
                  <a:pt x="635080" y="264795"/>
                  <a:pt x="641747" y="264795"/>
                  <a:pt x="648414" y="264795"/>
                </a:cubicBezTo>
                <a:cubicBezTo>
                  <a:pt x="680799" y="265748"/>
                  <a:pt x="690324" y="276225"/>
                  <a:pt x="690324" y="308610"/>
                </a:cubicBezTo>
                <a:cubicBezTo>
                  <a:pt x="690324" y="312420"/>
                  <a:pt x="690324" y="316230"/>
                  <a:pt x="690324" y="320040"/>
                </a:cubicBezTo>
                <a:cubicBezTo>
                  <a:pt x="690324" y="376237"/>
                  <a:pt x="688420" y="378143"/>
                  <a:pt x="631270" y="378143"/>
                </a:cubicBezTo>
                <a:cubicBezTo>
                  <a:pt x="576024" y="378143"/>
                  <a:pt x="573167" y="374332"/>
                  <a:pt x="573167" y="320992"/>
                </a:cubicBezTo>
                <a:cubicBezTo>
                  <a:pt x="574120" y="271462"/>
                  <a:pt x="580787" y="264795"/>
                  <a:pt x="628412" y="264795"/>
                </a:cubicBezTo>
                <a:close/>
                <a:moveTo>
                  <a:pt x="282654" y="212408"/>
                </a:moveTo>
                <a:cubicBezTo>
                  <a:pt x="234077" y="212408"/>
                  <a:pt x="207407" y="238125"/>
                  <a:pt x="207407" y="286703"/>
                </a:cubicBezTo>
                <a:cubicBezTo>
                  <a:pt x="207407" y="415290"/>
                  <a:pt x="207407" y="543878"/>
                  <a:pt x="207407" y="672465"/>
                </a:cubicBezTo>
                <a:cubicBezTo>
                  <a:pt x="207407" y="721043"/>
                  <a:pt x="233124" y="746760"/>
                  <a:pt x="281702" y="746760"/>
                </a:cubicBezTo>
                <a:cubicBezTo>
                  <a:pt x="346472" y="746760"/>
                  <a:pt x="411242" y="746760"/>
                  <a:pt x="476012" y="746760"/>
                </a:cubicBezTo>
                <a:cubicBezTo>
                  <a:pt x="540782" y="746760"/>
                  <a:pt x="605552" y="746760"/>
                  <a:pt x="670322" y="746760"/>
                </a:cubicBezTo>
                <a:cubicBezTo>
                  <a:pt x="720805" y="746760"/>
                  <a:pt x="745570" y="721043"/>
                  <a:pt x="745570" y="671513"/>
                </a:cubicBezTo>
                <a:cubicBezTo>
                  <a:pt x="745570" y="543878"/>
                  <a:pt x="745570" y="415290"/>
                  <a:pt x="745570" y="287655"/>
                </a:cubicBezTo>
                <a:cubicBezTo>
                  <a:pt x="745570" y="239078"/>
                  <a:pt x="718899" y="212408"/>
                  <a:pt x="671274" y="212408"/>
                </a:cubicBezTo>
                <a:cubicBezTo>
                  <a:pt x="541735" y="212408"/>
                  <a:pt x="412195" y="212408"/>
                  <a:pt x="282654" y="212408"/>
                </a:cubicBezTo>
                <a:close/>
                <a:moveTo>
                  <a:pt x="153114" y="0"/>
                </a:moveTo>
                <a:cubicBezTo>
                  <a:pt x="365522" y="0"/>
                  <a:pt x="576977" y="0"/>
                  <a:pt x="789385" y="0"/>
                </a:cubicBezTo>
                <a:cubicBezTo>
                  <a:pt x="877967" y="0"/>
                  <a:pt x="939880" y="60960"/>
                  <a:pt x="939880" y="149543"/>
                </a:cubicBezTo>
                <a:cubicBezTo>
                  <a:pt x="939880" y="360998"/>
                  <a:pt x="939880" y="572453"/>
                  <a:pt x="940832" y="783908"/>
                </a:cubicBezTo>
                <a:cubicBezTo>
                  <a:pt x="939880" y="876300"/>
                  <a:pt x="878920" y="936308"/>
                  <a:pt x="787480" y="936308"/>
                </a:cubicBezTo>
                <a:cubicBezTo>
                  <a:pt x="681752" y="936308"/>
                  <a:pt x="576024" y="936308"/>
                  <a:pt x="470297" y="936308"/>
                </a:cubicBezTo>
                <a:cubicBezTo>
                  <a:pt x="364570" y="936308"/>
                  <a:pt x="258842" y="936308"/>
                  <a:pt x="153114" y="936308"/>
                </a:cubicBezTo>
                <a:cubicBezTo>
                  <a:pt x="62627" y="935355"/>
                  <a:pt x="714" y="874395"/>
                  <a:pt x="714" y="784860"/>
                </a:cubicBezTo>
                <a:cubicBezTo>
                  <a:pt x="-238" y="574358"/>
                  <a:pt x="-238" y="362903"/>
                  <a:pt x="714" y="151448"/>
                </a:cubicBezTo>
                <a:cubicBezTo>
                  <a:pt x="1667" y="60960"/>
                  <a:pt x="62627" y="0"/>
                  <a:pt x="153114" y="0"/>
                </a:cubicBezTo>
                <a:close/>
              </a:path>
            </a:pathLst>
          </a:custGeom>
          <a:solidFill>
            <a:schemeClr val="accent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54" name="Freeform: Shape 53">
            <a:extLst>
              <a:ext uri="{FF2B5EF4-FFF2-40B4-BE49-F238E27FC236}">
                <a16:creationId xmlns:a16="http://schemas.microsoft.com/office/drawing/2014/main" id="{3B396589-1AC3-439D-923F-A5E3E143265D}"/>
              </a:ext>
            </a:extLst>
          </p:cNvPr>
          <p:cNvSpPr/>
          <p:nvPr/>
        </p:nvSpPr>
        <p:spPr>
          <a:xfrm>
            <a:off x="3715062" y="2894407"/>
            <a:ext cx="256760" cy="255776"/>
          </a:xfrm>
          <a:custGeom>
            <a:avLst/>
            <a:gdLst>
              <a:gd name="connsiteX0" fmla="*/ 493305 w 930304"/>
              <a:gd name="connsiteY0" fmla="*/ 525380 h 926740"/>
              <a:gd name="connsiteX1" fmla="*/ 502115 w 930304"/>
              <a:gd name="connsiteY1" fmla="*/ 538358 h 926740"/>
              <a:gd name="connsiteX2" fmla="*/ 547835 w 930304"/>
              <a:gd name="connsiteY2" fmla="*/ 704093 h 926740"/>
              <a:gd name="connsiteX3" fmla="*/ 532596 w 930304"/>
              <a:gd name="connsiteY3" fmla="*/ 730763 h 926740"/>
              <a:gd name="connsiteX4" fmla="*/ 450681 w 930304"/>
              <a:gd name="connsiteY4" fmla="*/ 746003 h 926740"/>
              <a:gd name="connsiteX5" fmla="*/ 300185 w 930304"/>
              <a:gd name="connsiteY5" fmla="*/ 701235 h 926740"/>
              <a:gd name="connsiteX6" fmla="*/ 293518 w 930304"/>
              <a:gd name="connsiteY6" fmla="*/ 668850 h 926740"/>
              <a:gd name="connsiteX7" fmla="*/ 477350 w 930304"/>
              <a:gd name="connsiteY7" fmla="*/ 525975 h 926740"/>
              <a:gd name="connsiteX8" fmla="*/ 493305 w 930304"/>
              <a:gd name="connsiteY8" fmla="*/ 525380 h 926740"/>
              <a:gd name="connsiteX9" fmla="*/ 592603 w 930304"/>
              <a:gd name="connsiteY9" fmla="*/ 502163 h 926740"/>
              <a:gd name="connsiteX10" fmla="*/ 686901 w 930304"/>
              <a:gd name="connsiteY10" fmla="*/ 513593 h 926740"/>
              <a:gd name="connsiteX11" fmla="*/ 704046 w 930304"/>
              <a:gd name="connsiteY11" fmla="*/ 540263 h 926740"/>
              <a:gd name="connsiteX12" fmla="*/ 609748 w 930304"/>
              <a:gd name="connsiteY12" fmla="*/ 687901 h 926740"/>
              <a:gd name="connsiteX13" fmla="*/ 586888 w 930304"/>
              <a:gd name="connsiteY13" fmla="*/ 680281 h 926740"/>
              <a:gd name="connsiteX14" fmla="*/ 544978 w 930304"/>
              <a:gd name="connsiteY14" fmla="*/ 525976 h 926740"/>
              <a:gd name="connsiteX15" fmla="*/ 556408 w 930304"/>
              <a:gd name="connsiteY15" fmla="*/ 505973 h 926740"/>
              <a:gd name="connsiteX16" fmla="*/ 592603 w 930304"/>
              <a:gd name="connsiteY16" fmla="*/ 502163 h 926740"/>
              <a:gd name="connsiteX17" fmla="*/ 442108 w 930304"/>
              <a:gd name="connsiteY17" fmla="*/ 435488 h 926740"/>
              <a:gd name="connsiteX18" fmla="*/ 472587 w 930304"/>
              <a:gd name="connsiteY18" fmla="*/ 467873 h 926740"/>
              <a:gd name="connsiteX19" fmla="*/ 459252 w 930304"/>
              <a:gd name="connsiteY19" fmla="*/ 486923 h 926740"/>
              <a:gd name="connsiteX20" fmla="*/ 266847 w 930304"/>
              <a:gd name="connsiteY20" fmla="*/ 639323 h 926740"/>
              <a:gd name="connsiteX21" fmla="*/ 237320 w 930304"/>
              <a:gd name="connsiteY21" fmla="*/ 640276 h 926740"/>
              <a:gd name="connsiteX22" fmla="*/ 183027 w 930304"/>
              <a:gd name="connsiteY22" fmla="*/ 491686 h 926740"/>
              <a:gd name="connsiteX23" fmla="*/ 204935 w 930304"/>
              <a:gd name="connsiteY23" fmla="*/ 468826 h 926740"/>
              <a:gd name="connsiteX24" fmla="*/ 442108 w 930304"/>
              <a:gd name="connsiteY24" fmla="*/ 435488 h 926740"/>
              <a:gd name="connsiteX25" fmla="*/ 647133 w 930304"/>
              <a:gd name="connsiteY25" fmla="*/ 317259 h 926740"/>
              <a:gd name="connsiteX26" fmla="*/ 660230 w 930304"/>
              <a:gd name="connsiteY26" fmla="*/ 324046 h 926740"/>
              <a:gd name="connsiteX27" fmla="*/ 711665 w 930304"/>
              <a:gd name="connsiteY27" fmla="*/ 468826 h 926740"/>
              <a:gd name="connsiteX28" fmla="*/ 693567 w 930304"/>
              <a:gd name="connsiteY28" fmla="*/ 477398 h 926740"/>
              <a:gd name="connsiteX29" fmla="*/ 535452 w 930304"/>
              <a:gd name="connsiteY29" fmla="*/ 470731 h 926740"/>
              <a:gd name="connsiteX30" fmla="*/ 519260 w 930304"/>
              <a:gd name="connsiteY30" fmla="*/ 458348 h 926740"/>
              <a:gd name="connsiteX31" fmla="*/ 537357 w 930304"/>
              <a:gd name="connsiteY31" fmla="*/ 399293 h 926740"/>
              <a:gd name="connsiteX32" fmla="*/ 635465 w 930304"/>
              <a:gd name="connsiteY32" fmla="*/ 326903 h 926740"/>
              <a:gd name="connsiteX33" fmla="*/ 647133 w 930304"/>
              <a:gd name="connsiteY33" fmla="*/ 317259 h 926740"/>
              <a:gd name="connsiteX34" fmla="*/ 334475 w 930304"/>
              <a:gd name="connsiteY34" fmla="*/ 245226 h 926740"/>
              <a:gd name="connsiteX35" fmla="*/ 348762 w 930304"/>
              <a:gd name="connsiteY35" fmla="*/ 256418 h 926740"/>
              <a:gd name="connsiteX36" fmla="*/ 425915 w 930304"/>
              <a:gd name="connsiteY36" fmla="*/ 376433 h 926740"/>
              <a:gd name="connsiteX37" fmla="*/ 414484 w 930304"/>
              <a:gd name="connsiteY37" fmla="*/ 402150 h 926740"/>
              <a:gd name="connsiteX38" fmla="*/ 239224 w 930304"/>
              <a:gd name="connsiteY38" fmla="*/ 427868 h 926740"/>
              <a:gd name="connsiteX39" fmla="*/ 200172 w 930304"/>
              <a:gd name="connsiteY39" fmla="*/ 387863 h 926740"/>
              <a:gd name="connsiteX40" fmla="*/ 317330 w 930304"/>
              <a:gd name="connsiteY40" fmla="*/ 249750 h 926740"/>
              <a:gd name="connsiteX41" fmla="*/ 334475 w 930304"/>
              <a:gd name="connsiteY41" fmla="*/ 245226 h 926740"/>
              <a:gd name="connsiteX42" fmla="*/ 447822 w 930304"/>
              <a:gd name="connsiteY42" fmla="*/ 216413 h 926740"/>
              <a:gd name="connsiteX43" fmla="*/ 608795 w 930304"/>
              <a:gd name="connsiteY43" fmla="*/ 271658 h 926740"/>
              <a:gd name="connsiteX44" fmla="*/ 611652 w 930304"/>
              <a:gd name="connsiteY44" fmla="*/ 300233 h 926740"/>
              <a:gd name="connsiteX45" fmla="*/ 497352 w 930304"/>
              <a:gd name="connsiteY45" fmla="*/ 376433 h 926740"/>
              <a:gd name="connsiteX46" fmla="*/ 475445 w 930304"/>
              <a:gd name="connsiteY46" fmla="*/ 368813 h 926740"/>
              <a:gd name="connsiteX47" fmla="*/ 392577 w 930304"/>
              <a:gd name="connsiteY47" fmla="*/ 239273 h 926740"/>
              <a:gd name="connsiteX48" fmla="*/ 401150 w 930304"/>
              <a:gd name="connsiteY48" fmla="*/ 220223 h 926740"/>
              <a:gd name="connsiteX49" fmla="*/ 447822 w 930304"/>
              <a:gd name="connsiteY49" fmla="*/ 216413 h 926740"/>
              <a:gd name="connsiteX50" fmla="*/ 446870 w 930304"/>
              <a:gd name="connsiteY50" fmla="*/ 177361 h 926740"/>
              <a:gd name="connsiteX51" fmla="*/ 143975 w 930304"/>
              <a:gd name="connsiteY51" fmla="*/ 478351 h 926740"/>
              <a:gd name="connsiteX52" fmla="*/ 448775 w 930304"/>
              <a:gd name="connsiteY52" fmla="*/ 783151 h 926740"/>
              <a:gd name="connsiteX53" fmla="*/ 748813 w 930304"/>
              <a:gd name="connsiteY53" fmla="*/ 481208 h 926740"/>
              <a:gd name="connsiteX54" fmla="*/ 446870 w 930304"/>
              <a:gd name="connsiteY54" fmla="*/ 177361 h 926740"/>
              <a:gd name="connsiteX55" fmla="*/ 765005 w 930304"/>
              <a:gd name="connsiteY55" fmla="*/ 196 h 926740"/>
              <a:gd name="connsiteX56" fmla="*/ 928835 w 930304"/>
              <a:gd name="connsiteY56" fmla="*/ 163073 h 926740"/>
              <a:gd name="connsiteX57" fmla="*/ 928835 w 930304"/>
              <a:gd name="connsiteY57" fmla="*/ 551693 h 926740"/>
              <a:gd name="connsiteX58" fmla="*/ 925977 w 930304"/>
              <a:gd name="connsiteY58" fmla="*/ 789818 h 926740"/>
              <a:gd name="connsiteX59" fmla="*/ 778340 w 930304"/>
              <a:gd name="connsiteY59" fmla="*/ 926026 h 926740"/>
              <a:gd name="connsiteX60" fmla="*/ 151595 w 930304"/>
              <a:gd name="connsiteY60" fmla="*/ 926026 h 926740"/>
              <a:gd name="connsiteX61" fmla="*/ 1100 w 930304"/>
              <a:gd name="connsiteY61" fmla="*/ 770768 h 926740"/>
              <a:gd name="connsiteX62" fmla="*/ 1100 w 930304"/>
              <a:gd name="connsiteY62" fmla="*/ 157358 h 926740"/>
              <a:gd name="connsiteX63" fmla="*/ 111590 w 930304"/>
              <a:gd name="connsiteY63" fmla="*/ 4006 h 926740"/>
              <a:gd name="connsiteX64" fmla="*/ 153500 w 930304"/>
              <a:gd name="connsiteY64" fmla="*/ 1148 h 926740"/>
              <a:gd name="connsiteX65" fmla="*/ 465920 w 930304"/>
              <a:gd name="connsiteY65" fmla="*/ 1148 h 926740"/>
              <a:gd name="connsiteX66" fmla="*/ 765005 w 930304"/>
              <a:gd name="connsiteY66" fmla="*/ 196 h 92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30304" h="926740">
                <a:moveTo>
                  <a:pt x="493305" y="525380"/>
                </a:moveTo>
                <a:cubicBezTo>
                  <a:pt x="497115" y="527642"/>
                  <a:pt x="499734" y="532167"/>
                  <a:pt x="502115" y="538358"/>
                </a:cubicBezTo>
                <a:cubicBezTo>
                  <a:pt x="521165" y="591698"/>
                  <a:pt x="537358" y="646943"/>
                  <a:pt x="547835" y="704093"/>
                </a:cubicBezTo>
                <a:cubicBezTo>
                  <a:pt x="550693" y="718380"/>
                  <a:pt x="545931" y="726000"/>
                  <a:pt x="532596" y="730763"/>
                </a:cubicBezTo>
                <a:cubicBezTo>
                  <a:pt x="504973" y="739335"/>
                  <a:pt x="476398" y="744098"/>
                  <a:pt x="450681" y="746003"/>
                </a:cubicBezTo>
                <a:cubicBezTo>
                  <a:pt x="394483" y="745050"/>
                  <a:pt x="344953" y="729810"/>
                  <a:pt x="300185" y="701235"/>
                </a:cubicBezTo>
                <a:cubicBezTo>
                  <a:pt x="285898" y="691710"/>
                  <a:pt x="283993" y="683138"/>
                  <a:pt x="293518" y="668850"/>
                </a:cubicBezTo>
                <a:cubicBezTo>
                  <a:pt x="339238" y="600270"/>
                  <a:pt x="402103" y="555503"/>
                  <a:pt x="477350" y="525975"/>
                </a:cubicBezTo>
                <a:cubicBezTo>
                  <a:pt x="484494" y="523118"/>
                  <a:pt x="489495" y="523118"/>
                  <a:pt x="493305" y="525380"/>
                </a:cubicBezTo>
                <a:close/>
                <a:moveTo>
                  <a:pt x="592603" y="502163"/>
                </a:moveTo>
                <a:cubicBezTo>
                  <a:pt x="626893" y="504068"/>
                  <a:pt x="657373" y="506926"/>
                  <a:pt x="686901" y="513593"/>
                </a:cubicBezTo>
                <a:cubicBezTo>
                  <a:pt x="702140" y="517403"/>
                  <a:pt x="708808" y="523118"/>
                  <a:pt x="704046" y="540263"/>
                </a:cubicBezTo>
                <a:cubicBezTo>
                  <a:pt x="688805" y="600271"/>
                  <a:pt x="658326" y="649801"/>
                  <a:pt x="609748" y="687901"/>
                </a:cubicBezTo>
                <a:cubicBezTo>
                  <a:pt x="597365" y="697426"/>
                  <a:pt x="589746" y="697426"/>
                  <a:pt x="586888" y="680281"/>
                </a:cubicBezTo>
                <a:cubicBezTo>
                  <a:pt x="577363" y="627893"/>
                  <a:pt x="562123" y="576458"/>
                  <a:pt x="544978" y="525976"/>
                </a:cubicBezTo>
                <a:cubicBezTo>
                  <a:pt x="541168" y="513593"/>
                  <a:pt x="542121" y="506926"/>
                  <a:pt x="556408" y="505973"/>
                </a:cubicBezTo>
                <a:cubicBezTo>
                  <a:pt x="569743" y="505021"/>
                  <a:pt x="583078" y="503116"/>
                  <a:pt x="592603" y="502163"/>
                </a:cubicBezTo>
                <a:close/>
                <a:moveTo>
                  <a:pt x="442108" y="435488"/>
                </a:moveTo>
                <a:cubicBezTo>
                  <a:pt x="467825" y="427868"/>
                  <a:pt x="464968" y="455491"/>
                  <a:pt x="472587" y="467873"/>
                </a:cubicBezTo>
                <a:cubicBezTo>
                  <a:pt x="481160" y="481208"/>
                  <a:pt x="467825" y="484066"/>
                  <a:pt x="459252" y="486923"/>
                </a:cubicBezTo>
                <a:cubicBezTo>
                  <a:pt x="378290" y="516451"/>
                  <a:pt x="315425" y="568838"/>
                  <a:pt x="266847" y="639323"/>
                </a:cubicBezTo>
                <a:cubicBezTo>
                  <a:pt x="255417" y="654563"/>
                  <a:pt x="248750" y="655516"/>
                  <a:pt x="237320" y="640276"/>
                </a:cubicBezTo>
                <a:cubicBezTo>
                  <a:pt x="206840" y="600271"/>
                  <a:pt x="183980" y="540263"/>
                  <a:pt x="183027" y="491686"/>
                </a:cubicBezTo>
                <a:cubicBezTo>
                  <a:pt x="181122" y="477398"/>
                  <a:pt x="186837" y="469778"/>
                  <a:pt x="204935" y="468826"/>
                </a:cubicBezTo>
                <a:cubicBezTo>
                  <a:pt x="284945" y="465968"/>
                  <a:pt x="364002" y="456443"/>
                  <a:pt x="442108" y="435488"/>
                </a:cubicBezTo>
                <a:close/>
                <a:moveTo>
                  <a:pt x="647133" y="317259"/>
                </a:moveTo>
                <a:cubicBezTo>
                  <a:pt x="651181" y="315950"/>
                  <a:pt x="655468" y="317378"/>
                  <a:pt x="660230" y="324046"/>
                </a:cubicBezTo>
                <a:cubicBezTo>
                  <a:pt x="690710" y="365003"/>
                  <a:pt x="705950" y="411676"/>
                  <a:pt x="711665" y="468826"/>
                </a:cubicBezTo>
                <a:cubicBezTo>
                  <a:pt x="712617" y="476446"/>
                  <a:pt x="704997" y="479303"/>
                  <a:pt x="693567" y="477398"/>
                </a:cubicBezTo>
                <a:cubicBezTo>
                  <a:pt x="641180" y="468826"/>
                  <a:pt x="588792" y="465016"/>
                  <a:pt x="535452" y="470731"/>
                </a:cubicBezTo>
                <a:cubicBezTo>
                  <a:pt x="526880" y="471683"/>
                  <a:pt x="523070" y="465016"/>
                  <a:pt x="519260" y="458348"/>
                </a:cubicBezTo>
                <a:cubicBezTo>
                  <a:pt x="498305" y="419296"/>
                  <a:pt x="498305" y="419296"/>
                  <a:pt x="537357" y="399293"/>
                </a:cubicBezTo>
                <a:cubicBezTo>
                  <a:pt x="573552" y="380243"/>
                  <a:pt x="607842" y="357383"/>
                  <a:pt x="635465" y="326903"/>
                </a:cubicBezTo>
                <a:cubicBezTo>
                  <a:pt x="639275" y="322617"/>
                  <a:pt x="643085" y="318569"/>
                  <a:pt x="647133" y="317259"/>
                </a:cubicBezTo>
                <a:close/>
                <a:moveTo>
                  <a:pt x="334475" y="245226"/>
                </a:moveTo>
                <a:cubicBezTo>
                  <a:pt x="339475" y="246178"/>
                  <a:pt x="343999" y="249750"/>
                  <a:pt x="348762" y="256418"/>
                </a:cubicBezTo>
                <a:cubicBezTo>
                  <a:pt x="375432" y="295470"/>
                  <a:pt x="401149" y="335475"/>
                  <a:pt x="425915" y="376433"/>
                </a:cubicBezTo>
                <a:cubicBezTo>
                  <a:pt x="435440" y="392625"/>
                  <a:pt x="430677" y="398340"/>
                  <a:pt x="414484" y="402150"/>
                </a:cubicBezTo>
                <a:cubicBezTo>
                  <a:pt x="353524" y="416438"/>
                  <a:pt x="291612" y="424058"/>
                  <a:pt x="239224" y="427868"/>
                </a:cubicBezTo>
                <a:cubicBezTo>
                  <a:pt x="184932" y="428820"/>
                  <a:pt x="184932" y="428820"/>
                  <a:pt x="200172" y="387863"/>
                </a:cubicBezTo>
                <a:cubicBezTo>
                  <a:pt x="222080" y="327855"/>
                  <a:pt x="262084" y="282135"/>
                  <a:pt x="317330" y="249750"/>
                </a:cubicBezTo>
                <a:cubicBezTo>
                  <a:pt x="323997" y="245940"/>
                  <a:pt x="329474" y="244273"/>
                  <a:pt x="334475" y="245226"/>
                </a:cubicBezTo>
                <a:close/>
                <a:moveTo>
                  <a:pt x="447822" y="216413"/>
                </a:moveTo>
                <a:cubicBezTo>
                  <a:pt x="507830" y="216413"/>
                  <a:pt x="561170" y="235463"/>
                  <a:pt x="608795" y="271658"/>
                </a:cubicBezTo>
                <a:cubicBezTo>
                  <a:pt x="622130" y="281183"/>
                  <a:pt x="622130" y="288803"/>
                  <a:pt x="611652" y="300233"/>
                </a:cubicBezTo>
                <a:cubicBezTo>
                  <a:pt x="579267" y="334523"/>
                  <a:pt x="540215" y="358336"/>
                  <a:pt x="497352" y="376433"/>
                </a:cubicBezTo>
                <a:cubicBezTo>
                  <a:pt x="487827" y="380243"/>
                  <a:pt x="481160" y="378338"/>
                  <a:pt x="475445" y="368813"/>
                </a:cubicBezTo>
                <a:cubicBezTo>
                  <a:pt x="449727" y="324046"/>
                  <a:pt x="422105" y="280231"/>
                  <a:pt x="392577" y="239273"/>
                </a:cubicBezTo>
                <a:cubicBezTo>
                  <a:pt x="384005" y="227843"/>
                  <a:pt x="387815" y="223081"/>
                  <a:pt x="401150" y="220223"/>
                </a:cubicBezTo>
                <a:cubicBezTo>
                  <a:pt x="416390" y="217366"/>
                  <a:pt x="432582" y="216413"/>
                  <a:pt x="447822" y="216413"/>
                </a:cubicBezTo>
                <a:close/>
                <a:moveTo>
                  <a:pt x="446870" y="177361"/>
                </a:moveTo>
                <a:cubicBezTo>
                  <a:pt x="279230" y="177361"/>
                  <a:pt x="144927" y="310711"/>
                  <a:pt x="143975" y="478351"/>
                </a:cubicBezTo>
                <a:cubicBezTo>
                  <a:pt x="143975" y="646943"/>
                  <a:pt x="280182" y="784103"/>
                  <a:pt x="448775" y="783151"/>
                </a:cubicBezTo>
                <a:cubicBezTo>
                  <a:pt x="613558" y="782198"/>
                  <a:pt x="749765" y="645991"/>
                  <a:pt x="748813" y="481208"/>
                </a:cubicBezTo>
                <a:cubicBezTo>
                  <a:pt x="749765" y="311663"/>
                  <a:pt x="615463" y="177361"/>
                  <a:pt x="446870" y="177361"/>
                </a:cubicBezTo>
                <a:close/>
                <a:moveTo>
                  <a:pt x="765005" y="196"/>
                </a:moveTo>
                <a:cubicBezTo>
                  <a:pt x="849777" y="-3614"/>
                  <a:pt x="929788" y="47821"/>
                  <a:pt x="928835" y="163073"/>
                </a:cubicBezTo>
                <a:cubicBezTo>
                  <a:pt x="927883" y="292613"/>
                  <a:pt x="929788" y="422153"/>
                  <a:pt x="928835" y="551693"/>
                </a:cubicBezTo>
                <a:cubicBezTo>
                  <a:pt x="928835" y="631703"/>
                  <a:pt x="933597" y="710761"/>
                  <a:pt x="925977" y="789818"/>
                </a:cubicBezTo>
                <a:cubicBezTo>
                  <a:pt x="919310" y="873638"/>
                  <a:pt x="862160" y="926026"/>
                  <a:pt x="778340" y="926026"/>
                </a:cubicBezTo>
                <a:cubicBezTo>
                  <a:pt x="569742" y="926978"/>
                  <a:pt x="360192" y="926978"/>
                  <a:pt x="151595" y="926026"/>
                </a:cubicBezTo>
                <a:cubicBezTo>
                  <a:pt x="61107" y="926026"/>
                  <a:pt x="2052" y="866018"/>
                  <a:pt x="1100" y="770768"/>
                </a:cubicBezTo>
                <a:cubicBezTo>
                  <a:pt x="-805" y="566933"/>
                  <a:pt x="147" y="362146"/>
                  <a:pt x="1100" y="157358"/>
                </a:cubicBezTo>
                <a:cubicBezTo>
                  <a:pt x="1100" y="74491"/>
                  <a:pt x="42057" y="22103"/>
                  <a:pt x="111590" y="4006"/>
                </a:cubicBezTo>
                <a:cubicBezTo>
                  <a:pt x="124925" y="1148"/>
                  <a:pt x="139212" y="1148"/>
                  <a:pt x="153500" y="1148"/>
                </a:cubicBezTo>
                <a:cubicBezTo>
                  <a:pt x="257322" y="1148"/>
                  <a:pt x="362097" y="1148"/>
                  <a:pt x="465920" y="1148"/>
                </a:cubicBezTo>
                <a:cubicBezTo>
                  <a:pt x="565933" y="1148"/>
                  <a:pt x="665945" y="4006"/>
                  <a:pt x="765005" y="196"/>
                </a:cubicBezTo>
                <a:close/>
              </a:path>
            </a:pathLst>
          </a:custGeom>
          <a:solidFill>
            <a:schemeClr val="accent3"/>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55" name="Rounded Rectangle 2">
            <a:extLst>
              <a:ext uri="{FF2B5EF4-FFF2-40B4-BE49-F238E27FC236}">
                <a16:creationId xmlns:a16="http://schemas.microsoft.com/office/drawing/2014/main" id="{A0CB5A87-AAEA-4252-8BB7-899EE04D829E}"/>
              </a:ext>
            </a:extLst>
          </p:cNvPr>
          <p:cNvSpPr/>
          <p:nvPr/>
        </p:nvSpPr>
        <p:spPr>
          <a:xfrm>
            <a:off x="2578863" y="3116506"/>
            <a:ext cx="254999" cy="254999"/>
          </a:xfrm>
          <a:custGeom>
            <a:avLst/>
            <a:gdLst>
              <a:gd name="connsiteX0" fmla="*/ 1979373 w 3960440"/>
              <a:gd name="connsiteY0" fmla="*/ 472350 h 3960000"/>
              <a:gd name="connsiteX1" fmla="*/ 813783 w 3960440"/>
              <a:gd name="connsiteY1" fmla="*/ 1434034 h 3960000"/>
              <a:gd name="connsiteX2" fmla="*/ 1171732 w 3960440"/>
              <a:gd name="connsiteY2" fmla="*/ 2285845 h 3960000"/>
              <a:gd name="connsiteX3" fmla="*/ 1338560 w 3960440"/>
              <a:gd name="connsiteY3" fmla="*/ 1981614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71732 w 3960440"/>
              <a:gd name="connsiteY2" fmla="*/ 2285845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black"/>
              </a:solidFill>
              <a:effectLst/>
              <a:uLnTx/>
              <a:uFillTx/>
              <a:latin typeface="Arial"/>
              <a:ea typeface="Arial Unicode MS"/>
              <a:cs typeface="+mn-cs"/>
            </a:endParaRPr>
          </a:p>
        </p:txBody>
      </p:sp>
      <p:sp>
        <p:nvSpPr>
          <p:cNvPr id="56" name="Rounded Rectangle 8">
            <a:extLst>
              <a:ext uri="{FF2B5EF4-FFF2-40B4-BE49-F238E27FC236}">
                <a16:creationId xmlns:a16="http://schemas.microsoft.com/office/drawing/2014/main" id="{24791055-80D0-4C8A-A075-20C98F870FAD}"/>
              </a:ext>
            </a:extLst>
          </p:cNvPr>
          <p:cNvSpPr/>
          <p:nvPr/>
        </p:nvSpPr>
        <p:spPr>
          <a:xfrm>
            <a:off x="3436892" y="3502625"/>
            <a:ext cx="255027" cy="254999"/>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57" name="Rounded Rectangle 2">
            <a:extLst>
              <a:ext uri="{FF2B5EF4-FFF2-40B4-BE49-F238E27FC236}">
                <a16:creationId xmlns:a16="http://schemas.microsoft.com/office/drawing/2014/main" id="{AAFF6C5A-BEDA-41E7-95B9-F4A8C6A104FC}"/>
              </a:ext>
            </a:extLst>
          </p:cNvPr>
          <p:cNvSpPr/>
          <p:nvPr/>
        </p:nvSpPr>
        <p:spPr>
          <a:xfrm>
            <a:off x="4110205" y="3652621"/>
            <a:ext cx="256032" cy="256032"/>
          </a:xfrm>
          <a:custGeom>
            <a:avLst/>
            <a:gdLst/>
            <a:ahLst/>
            <a:cxnLst/>
            <a:rect l="l" t="t" r="r" b="b"/>
            <a:pathLst>
              <a:path w="3960440" h="3960440">
                <a:moveTo>
                  <a:pt x="2607490" y="1396226"/>
                </a:moveTo>
                <a:lnTo>
                  <a:pt x="2607493" y="1396226"/>
                </a:lnTo>
                <a:lnTo>
                  <a:pt x="2900480" y="1396226"/>
                </a:lnTo>
                <a:cubicBezTo>
                  <a:pt x="2950186" y="1396226"/>
                  <a:pt x="2990480" y="1436520"/>
                  <a:pt x="2990480" y="1486226"/>
                </a:cubicBezTo>
                <a:cubicBezTo>
                  <a:pt x="2990480" y="1535932"/>
                  <a:pt x="2950186" y="1576226"/>
                  <a:pt x="2900480" y="1576226"/>
                </a:cubicBezTo>
                <a:lnTo>
                  <a:pt x="2697490" y="1576226"/>
                </a:lnTo>
                <a:lnTo>
                  <a:pt x="2697490" y="1706676"/>
                </a:lnTo>
                <a:lnTo>
                  <a:pt x="2900480" y="1706676"/>
                </a:lnTo>
                <a:cubicBezTo>
                  <a:pt x="2950186" y="1706676"/>
                  <a:pt x="2990480" y="1746970"/>
                  <a:pt x="2990480" y="1796676"/>
                </a:cubicBezTo>
                <a:cubicBezTo>
                  <a:pt x="2990480" y="1846382"/>
                  <a:pt x="2950186" y="1886676"/>
                  <a:pt x="2900480" y="1886676"/>
                </a:cubicBezTo>
                <a:lnTo>
                  <a:pt x="2697490" y="1886676"/>
                </a:lnTo>
                <a:lnTo>
                  <a:pt x="2697490" y="1987805"/>
                </a:lnTo>
                <a:lnTo>
                  <a:pt x="2900480" y="1987805"/>
                </a:lnTo>
                <a:cubicBezTo>
                  <a:pt x="2950186" y="1987805"/>
                  <a:pt x="2990480" y="2028099"/>
                  <a:pt x="2990480" y="2077805"/>
                </a:cubicBezTo>
                <a:cubicBezTo>
                  <a:pt x="2990480" y="2127511"/>
                  <a:pt x="2950186" y="2167805"/>
                  <a:pt x="2900480" y="2167805"/>
                </a:cubicBezTo>
                <a:lnTo>
                  <a:pt x="2607491" y="2167805"/>
                </a:lnTo>
                <a:cubicBezTo>
                  <a:pt x="2557785" y="2167805"/>
                  <a:pt x="2517491" y="2127511"/>
                  <a:pt x="2517491" y="2077805"/>
                </a:cubicBezTo>
                <a:lnTo>
                  <a:pt x="2518558" y="2072520"/>
                </a:lnTo>
                <a:cubicBezTo>
                  <a:pt x="2517543" y="2070807"/>
                  <a:pt x="2517490" y="2069026"/>
                  <a:pt x="2517490" y="2067233"/>
                </a:cubicBezTo>
                <a:lnTo>
                  <a:pt x="2517490" y="1486226"/>
                </a:lnTo>
                <a:cubicBezTo>
                  <a:pt x="2517490" y="1436520"/>
                  <a:pt x="2557784" y="1396226"/>
                  <a:pt x="2607490" y="1396226"/>
                </a:cubicBezTo>
                <a:close/>
                <a:moveTo>
                  <a:pt x="1892179" y="1396226"/>
                </a:moveTo>
                <a:cubicBezTo>
                  <a:pt x="1933277" y="1396226"/>
                  <a:pt x="1967940" y="1423772"/>
                  <a:pt x="1977253" y="1461826"/>
                </a:cubicBezTo>
                <a:cubicBezTo>
                  <a:pt x="1983784" y="1464928"/>
                  <a:pt x="1988782" y="1470082"/>
                  <a:pt x="1993205" y="1475928"/>
                </a:cubicBezTo>
                <a:lnTo>
                  <a:pt x="2249400" y="1814563"/>
                </a:lnTo>
                <a:lnTo>
                  <a:pt x="2249400" y="1486226"/>
                </a:lnTo>
                <a:cubicBezTo>
                  <a:pt x="2249400" y="1436520"/>
                  <a:pt x="2289694" y="1396226"/>
                  <a:pt x="2339400" y="1396226"/>
                </a:cubicBezTo>
                <a:cubicBezTo>
                  <a:pt x="2389106" y="1396226"/>
                  <a:pt x="2429400" y="1436520"/>
                  <a:pt x="2429400" y="1486226"/>
                </a:cubicBezTo>
                <a:lnTo>
                  <a:pt x="2429400" y="2067233"/>
                </a:lnTo>
                <a:cubicBezTo>
                  <a:pt x="2429400" y="2116939"/>
                  <a:pt x="2389106" y="2157233"/>
                  <a:pt x="2339400" y="2157233"/>
                </a:cubicBezTo>
                <a:lnTo>
                  <a:pt x="2314279" y="2152162"/>
                </a:lnTo>
                <a:cubicBezTo>
                  <a:pt x="2312282" y="2152300"/>
                  <a:pt x="2310334" y="2152010"/>
                  <a:pt x="2308518" y="2150998"/>
                </a:cubicBezTo>
                <a:cubicBezTo>
                  <a:pt x="2306291" y="2150974"/>
                  <a:pt x="2304354" y="2150181"/>
                  <a:pt x="2302610" y="2148976"/>
                </a:cubicBezTo>
                <a:cubicBezTo>
                  <a:pt x="2283211" y="2145448"/>
                  <a:pt x="2265611" y="2134330"/>
                  <a:pt x="2252821" y="2117425"/>
                </a:cubicBezTo>
                <a:lnTo>
                  <a:pt x="1982179" y="1759694"/>
                </a:lnTo>
                <a:lnTo>
                  <a:pt x="1982179" y="2067233"/>
                </a:lnTo>
                <a:cubicBezTo>
                  <a:pt x="1982179" y="2116939"/>
                  <a:pt x="1941885" y="2157233"/>
                  <a:pt x="1892179" y="2157233"/>
                </a:cubicBezTo>
                <a:cubicBezTo>
                  <a:pt x="1842473" y="2157233"/>
                  <a:pt x="1802179" y="2116939"/>
                  <a:pt x="1802179" y="2067233"/>
                </a:cubicBezTo>
                <a:lnTo>
                  <a:pt x="1802179" y="1486226"/>
                </a:lnTo>
                <a:cubicBezTo>
                  <a:pt x="1802179" y="1436520"/>
                  <a:pt x="1842473" y="1396226"/>
                  <a:pt x="1892179" y="1396226"/>
                </a:cubicBezTo>
                <a:close/>
                <a:moveTo>
                  <a:pt x="1624958" y="1396226"/>
                </a:moveTo>
                <a:cubicBezTo>
                  <a:pt x="1674664" y="1396226"/>
                  <a:pt x="1714958" y="1436520"/>
                  <a:pt x="1714958" y="1486226"/>
                </a:cubicBezTo>
                <a:lnTo>
                  <a:pt x="1714958" y="2067233"/>
                </a:lnTo>
                <a:cubicBezTo>
                  <a:pt x="1714958" y="2116939"/>
                  <a:pt x="1674664" y="2157233"/>
                  <a:pt x="1624958" y="2157233"/>
                </a:cubicBezTo>
                <a:cubicBezTo>
                  <a:pt x="1575252" y="2157233"/>
                  <a:pt x="1534958" y="2116939"/>
                  <a:pt x="1534958" y="2067233"/>
                </a:cubicBezTo>
                <a:lnTo>
                  <a:pt x="1534958" y="1486226"/>
                </a:lnTo>
                <a:cubicBezTo>
                  <a:pt x="1534958" y="1436520"/>
                  <a:pt x="1575252" y="1396226"/>
                  <a:pt x="1624958" y="1396226"/>
                </a:cubicBezTo>
                <a:close/>
                <a:moveTo>
                  <a:pt x="1107687" y="1396226"/>
                </a:moveTo>
                <a:cubicBezTo>
                  <a:pt x="1157393" y="1396226"/>
                  <a:pt x="1197687" y="1436520"/>
                  <a:pt x="1197687" y="1486226"/>
                </a:cubicBezTo>
                <a:lnTo>
                  <a:pt x="1197687" y="1987804"/>
                </a:lnTo>
                <a:lnTo>
                  <a:pt x="1392703" y="1987804"/>
                </a:lnTo>
                <a:cubicBezTo>
                  <a:pt x="1442409" y="1987804"/>
                  <a:pt x="1482703" y="2028098"/>
                  <a:pt x="1482703" y="2077804"/>
                </a:cubicBezTo>
                <a:cubicBezTo>
                  <a:pt x="1482703" y="2127510"/>
                  <a:pt x="1442409" y="2167804"/>
                  <a:pt x="1392703" y="2167804"/>
                </a:cubicBezTo>
                <a:lnTo>
                  <a:pt x="1107687" y="2167804"/>
                </a:lnTo>
                <a:cubicBezTo>
                  <a:pt x="1057981" y="2167804"/>
                  <a:pt x="1017687" y="2127510"/>
                  <a:pt x="1017687" y="2077804"/>
                </a:cubicBezTo>
                <a:lnTo>
                  <a:pt x="1018754" y="2072519"/>
                </a:lnTo>
                <a:cubicBezTo>
                  <a:pt x="1017739" y="2070806"/>
                  <a:pt x="1017687" y="2069025"/>
                  <a:pt x="1017687" y="2067233"/>
                </a:cubicBezTo>
                <a:lnTo>
                  <a:pt x="1017687" y="1486226"/>
                </a:lnTo>
                <a:cubicBezTo>
                  <a:pt x="1017687" y="1436520"/>
                  <a:pt x="1057981" y="1396226"/>
                  <a:pt x="1107687" y="1396226"/>
                </a:cubicBezTo>
                <a:close/>
                <a:moveTo>
                  <a:pt x="1980220" y="564375"/>
                </a:moveTo>
                <a:cubicBezTo>
                  <a:pt x="1154987" y="564375"/>
                  <a:pt x="486004" y="1107581"/>
                  <a:pt x="486004" y="1777659"/>
                </a:cubicBezTo>
                <a:cubicBezTo>
                  <a:pt x="486004" y="2401690"/>
                  <a:pt x="1066203" y="2915687"/>
                  <a:pt x="1812523" y="2982830"/>
                </a:cubicBezTo>
                <a:cubicBezTo>
                  <a:pt x="1958634" y="3025646"/>
                  <a:pt x="1856317" y="3253652"/>
                  <a:pt x="1853662" y="3361912"/>
                </a:cubicBezTo>
                <a:cubicBezTo>
                  <a:pt x="1848214" y="3540567"/>
                  <a:pt x="2675239" y="2976604"/>
                  <a:pt x="3034494" y="2637275"/>
                </a:cubicBezTo>
                <a:cubicBezTo>
                  <a:pt x="3306277" y="2417674"/>
                  <a:pt x="3474436" y="2113612"/>
                  <a:pt x="3474436" y="1777659"/>
                </a:cubicBezTo>
                <a:cubicBezTo>
                  <a:pt x="3474436" y="1107581"/>
                  <a:pt x="2805453" y="564375"/>
                  <a:pt x="1980220" y="564375"/>
                </a:cubicBezTo>
                <a:close/>
                <a:moveTo>
                  <a:pt x="660087" y="0"/>
                </a:moveTo>
                <a:lnTo>
                  <a:pt x="3300353" y="0"/>
                </a:lnTo>
                <a:cubicBezTo>
                  <a:pt x="3664909" y="0"/>
                  <a:pt x="3960440" y="295531"/>
                  <a:pt x="3960440" y="660087"/>
                </a:cubicBezTo>
                <a:lnTo>
                  <a:pt x="3960440" y="3300353"/>
                </a:lnTo>
                <a:cubicBezTo>
                  <a:pt x="3960440" y="3664909"/>
                  <a:pt x="3664909" y="3960440"/>
                  <a:pt x="3300353" y="3960440"/>
                </a:cubicBezTo>
                <a:lnTo>
                  <a:pt x="660087" y="3960440"/>
                </a:lnTo>
                <a:cubicBezTo>
                  <a:pt x="295531" y="3960440"/>
                  <a:pt x="0" y="3664909"/>
                  <a:pt x="0" y="3300353"/>
                </a:cubicBezTo>
                <a:lnTo>
                  <a:pt x="0" y="660087"/>
                </a:lnTo>
                <a:cubicBezTo>
                  <a:pt x="0" y="295531"/>
                  <a:pt x="295531" y="0"/>
                  <a:pt x="6600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58" name="Rounded Rectangle 2">
            <a:extLst>
              <a:ext uri="{FF2B5EF4-FFF2-40B4-BE49-F238E27FC236}">
                <a16:creationId xmlns:a16="http://schemas.microsoft.com/office/drawing/2014/main" id="{E195CF11-F1F0-4D36-ACCF-8E7406D7AAFA}"/>
              </a:ext>
            </a:extLst>
          </p:cNvPr>
          <p:cNvSpPr/>
          <p:nvPr/>
        </p:nvSpPr>
        <p:spPr>
          <a:xfrm>
            <a:off x="1749155" y="3501592"/>
            <a:ext cx="256032" cy="256032"/>
          </a:xfrm>
          <a:custGeom>
            <a:avLst/>
            <a:gdLst/>
            <a:ahLst/>
            <a:cxnLst/>
            <a:rect l="l" t="t" r="r" b="b"/>
            <a:pathLst>
              <a:path w="3960000" h="3960000">
                <a:moveTo>
                  <a:pt x="2784484" y="2487854"/>
                </a:moveTo>
                <a:cubicBezTo>
                  <a:pt x="2774989" y="2487391"/>
                  <a:pt x="2765365" y="2488860"/>
                  <a:pt x="2756439" y="2492301"/>
                </a:cubicBezTo>
                <a:cubicBezTo>
                  <a:pt x="2734854" y="2500620"/>
                  <a:pt x="2720969" y="2519027"/>
                  <a:pt x="2720969" y="2539323"/>
                </a:cubicBezTo>
                <a:lnTo>
                  <a:pt x="2718062" y="2539323"/>
                </a:lnTo>
                <a:lnTo>
                  <a:pt x="2718062" y="2636901"/>
                </a:lnTo>
                <a:lnTo>
                  <a:pt x="2844095" y="2636901"/>
                </a:lnTo>
                <a:lnTo>
                  <a:pt x="2844095" y="2547101"/>
                </a:lnTo>
                <a:lnTo>
                  <a:pt x="2840575" y="2546667"/>
                </a:lnTo>
                <a:cubicBezTo>
                  <a:pt x="2844038" y="2526031"/>
                  <a:pt x="2832667" y="2505637"/>
                  <a:pt x="2811763" y="2494994"/>
                </a:cubicBezTo>
                <a:cubicBezTo>
                  <a:pt x="2803348" y="2490709"/>
                  <a:pt x="2793980" y="2488316"/>
                  <a:pt x="2784484" y="2487854"/>
                </a:cubicBezTo>
                <a:close/>
                <a:moveTo>
                  <a:pt x="2218919" y="2459568"/>
                </a:moveTo>
                <a:cubicBezTo>
                  <a:pt x="2198232" y="2462191"/>
                  <a:pt x="2177586" y="2476073"/>
                  <a:pt x="2165645" y="2505359"/>
                </a:cubicBezTo>
                <a:lnTo>
                  <a:pt x="2165645" y="2981896"/>
                </a:lnTo>
                <a:cubicBezTo>
                  <a:pt x="2176061" y="3034481"/>
                  <a:pt x="2243614" y="3053730"/>
                  <a:pt x="2282578" y="2996778"/>
                </a:cubicBezTo>
                <a:lnTo>
                  <a:pt x="2282578" y="2521099"/>
                </a:lnTo>
                <a:cubicBezTo>
                  <a:pt x="2287988" y="2482101"/>
                  <a:pt x="2253397" y="2455196"/>
                  <a:pt x="2218919" y="2459568"/>
                </a:cubicBezTo>
                <a:close/>
                <a:moveTo>
                  <a:pt x="1724507" y="2341658"/>
                </a:moveTo>
                <a:lnTo>
                  <a:pt x="1886507" y="2341658"/>
                </a:lnTo>
                <a:lnTo>
                  <a:pt x="1886507" y="3157984"/>
                </a:lnTo>
                <a:lnTo>
                  <a:pt x="1724507" y="3157984"/>
                </a:lnTo>
                <a:lnTo>
                  <a:pt x="1724507" y="3071637"/>
                </a:lnTo>
                <a:cubicBezTo>
                  <a:pt x="1508936" y="3302583"/>
                  <a:pt x="1432071" y="3083964"/>
                  <a:pt x="1448980" y="3019402"/>
                </a:cubicBezTo>
                <a:cubicBezTo>
                  <a:pt x="1449173" y="3019371"/>
                  <a:pt x="1449367" y="3019341"/>
                  <a:pt x="1449560" y="3019310"/>
                </a:cubicBezTo>
                <a:lnTo>
                  <a:pt x="1449560" y="2341867"/>
                </a:lnTo>
                <a:lnTo>
                  <a:pt x="1611560" y="2341867"/>
                </a:lnTo>
                <a:lnTo>
                  <a:pt x="1611560" y="3005106"/>
                </a:lnTo>
                <a:cubicBezTo>
                  <a:pt x="1619060" y="3048622"/>
                  <a:pt x="1686890" y="2980715"/>
                  <a:pt x="1724507" y="2960399"/>
                </a:cubicBezTo>
                <a:close/>
                <a:moveTo>
                  <a:pt x="2794634" y="2323257"/>
                </a:moveTo>
                <a:cubicBezTo>
                  <a:pt x="2833672" y="2325523"/>
                  <a:pt x="2872097" y="2337568"/>
                  <a:pt x="2905793" y="2359152"/>
                </a:cubicBezTo>
                <a:cubicBezTo>
                  <a:pt x="2968205" y="2399130"/>
                  <a:pt x="3005231" y="2465918"/>
                  <a:pt x="3003877" y="2536796"/>
                </a:cubicBezTo>
                <a:lnTo>
                  <a:pt x="3006095" y="2536796"/>
                </a:lnTo>
                <a:lnTo>
                  <a:pt x="3006095" y="2785572"/>
                </a:lnTo>
                <a:lnTo>
                  <a:pt x="2925095" y="2785572"/>
                </a:lnTo>
                <a:lnTo>
                  <a:pt x="2844095" y="2785572"/>
                </a:lnTo>
                <a:lnTo>
                  <a:pt x="2718062" y="2785572"/>
                </a:lnTo>
                <a:lnTo>
                  <a:pt x="2718062" y="2967727"/>
                </a:lnTo>
                <a:lnTo>
                  <a:pt x="2721583" y="2968162"/>
                </a:lnTo>
                <a:cubicBezTo>
                  <a:pt x="2718120" y="2988798"/>
                  <a:pt x="2729491" y="3009192"/>
                  <a:pt x="2750395" y="3019835"/>
                </a:cubicBezTo>
                <a:cubicBezTo>
                  <a:pt x="2767225" y="3028404"/>
                  <a:pt x="2787866" y="3029409"/>
                  <a:pt x="2805719" y="3022528"/>
                </a:cubicBezTo>
                <a:cubicBezTo>
                  <a:pt x="2827304" y="3014209"/>
                  <a:pt x="2841189" y="2995802"/>
                  <a:pt x="2841189" y="2975506"/>
                </a:cubicBezTo>
                <a:lnTo>
                  <a:pt x="2843676" y="2975506"/>
                </a:lnTo>
                <a:lnTo>
                  <a:pt x="2843676" y="2857044"/>
                </a:lnTo>
                <a:lnTo>
                  <a:pt x="3005676" y="2857044"/>
                </a:lnTo>
                <a:lnTo>
                  <a:pt x="3005676" y="2975506"/>
                </a:lnTo>
                <a:lnTo>
                  <a:pt x="3006096" y="2975506"/>
                </a:lnTo>
                <a:lnTo>
                  <a:pt x="3005676" y="2978387"/>
                </a:lnTo>
                <a:lnTo>
                  <a:pt x="3005676" y="2981431"/>
                </a:lnTo>
                <a:lnTo>
                  <a:pt x="3005233" y="2981431"/>
                </a:lnTo>
                <a:cubicBezTo>
                  <a:pt x="3003752" y="3060853"/>
                  <a:pt x="2956391" y="3132900"/>
                  <a:pt x="2882363" y="3168797"/>
                </a:cubicBezTo>
                <a:cubicBezTo>
                  <a:pt x="2810063" y="3203855"/>
                  <a:pt x="2723757" y="3198845"/>
                  <a:pt x="2656365" y="3155677"/>
                </a:cubicBezTo>
                <a:cubicBezTo>
                  <a:pt x="2604277" y="3122312"/>
                  <a:pt x="2569872" y="3070275"/>
                  <a:pt x="2559993" y="3012681"/>
                </a:cubicBezTo>
                <a:lnTo>
                  <a:pt x="2556062" y="3012681"/>
                </a:lnTo>
                <a:lnTo>
                  <a:pt x="2556062" y="2539323"/>
                </a:lnTo>
                <a:cubicBezTo>
                  <a:pt x="2556062" y="2457588"/>
                  <a:pt x="2603922" y="2382823"/>
                  <a:pt x="2679795" y="2346032"/>
                </a:cubicBezTo>
                <a:cubicBezTo>
                  <a:pt x="2715945" y="2328503"/>
                  <a:pt x="2755596" y="2320991"/>
                  <a:pt x="2794634" y="2323257"/>
                </a:cubicBezTo>
                <a:close/>
                <a:moveTo>
                  <a:pt x="921754" y="2059382"/>
                </a:moveTo>
                <a:lnTo>
                  <a:pt x="1461754" y="2059382"/>
                </a:lnTo>
                <a:lnTo>
                  <a:pt x="1461754" y="2221382"/>
                </a:lnTo>
                <a:lnTo>
                  <a:pt x="1263754" y="2221382"/>
                </a:lnTo>
                <a:lnTo>
                  <a:pt x="1263754" y="3160488"/>
                </a:lnTo>
                <a:lnTo>
                  <a:pt x="1101754" y="3160488"/>
                </a:lnTo>
                <a:lnTo>
                  <a:pt x="1101754" y="2221382"/>
                </a:lnTo>
                <a:lnTo>
                  <a:pt x="921754" y="2221382"/>
                </a:lnTo>
                <a:close/>
                <a:moveTo>
                  <a:pt x="2003645" y="2056877"/>
                </a:moveTo>
                <a:lnTo>
                  <a:pt x="2165645" y="2056877"/>
                </a:lnTo>
                <a:lnTo>
                  <a:pt x="2165645" y="2406047"/>
                </a:lnTo>
                <a:cubicBezTo>
                  <a:pt x="2295483" y="2259477"/>
                  <a:pt x="2455251" y="2328666"/>
                  <a:pt x="2444578" y="2520484"/>
                </a:cubicBezTo>
                <a:cubicBezTo>
                  <a:pt x="2454106" y="2682617"/>
                  <a:pt x="2444578" y="2839987"/>
                  <a:pt x="2444578" y="2999738"/>
                </a:cubicBezTo>
                <a:cubicBezTo>
                  <a:pt x="2437328" y="3271827"/>
                  <a:pt x="2180048" y="3158151"/>
                  <a:pt x="2165645" y="3094482"/>
                </a:cubicBezTo>
                <a:lnTo>
                  <a:pt x="2165645" y="3157983"/>
                </a:lnTo>
                <a:lnTo>
                  <a:pt x="2003645" y="3157983"/>
                </a:lnTo>
                <a:close/>
                <a:moveTo>
                  <a:pt x="1082145" y="1835984"/>
                </a:moveTo>
                <a:cubicBezTo>
                  <a:pt x="901872" y="1835984"/>
                  <a:pt x="755732" y="1982124"/>
                  <a:pt x="755732" y="2162397"/>
                </a:cubicBezTo>
                <a:lnTo>
                  <a:pt x="755732" y="3086444"/>
                </a:lnTo>
                <a:cubicBezTo>
                  <a:pt x="755732" y="3266717"/>
                  <a:pt x="901872" y="3412857"/>
                  <a:pt x="1082145" y="3412857"/>
                </a:cubicBezTo>
                <a:lnTo>
                  <a:pt x="2845706" y="3412857"/>
                </a:lnTo>
                <a:cubicBezTo>
                  <a:pt x="3025979" y="3412857"/>
                  <a:pt x="3172119" y="3266717"/>
                  <a:pt x="3172119" y="3086444"/>
                </a:cubicBezTo>
                <a:lnTo>
                  <a:pt x="3172119" y="2162397"/>
                </a:lnTo>
                <a:cubicBezTo>
                  <a:pt x="3172119" y="1982124"/>
                  <a:pt x="3025979" y="1835984"/>
                  <a:pt x="2845706" y="1835984"/>
                </a:cubicBezTo>
                <a:close/>
                <a:moveTo>
                  <a:pt x="1918669" y="998231"/>
                </a:moveTo>
                <a:cubicBezTo>
                  <a:pt x="1949783" y="998231"/>
                  <a:pt x="1975005" y="1022442"/>
                  <a:pt x="1975005" y="1052309"/>
                </a:cubicBezTo>
                <a:cubicBezTo>
                  <a:pt x="1975005" y="1200582"/>
                  <a:pt x="1975004" y="1348856"/>
                  <a:pt x="1975004" y="1497129"/>
                </a:cubicBezTo>
                <a:cubicBezTo>
                  <a:pt x="1975004" y="1526996"/>
                  <a:pt x="1949782" y="1551207"/>
                  <a:pt x="1918668" y="1551207"/>
                </a:cubicBezTo>
                <a:lnTo>
                  <a:pt x="1918669" y="1551206"/>
                </a:lnTo>
                <a:cubicBezTo>
                  <a:pt x="1887555" y="1551206"/>
                  <a:pt x="1862333" y="1526995"/>
                  <a:pt x="1862333" y="1497128"/>
                </a:cubicBezTo>
                <a:lnTo>
                  <a:pt x="1862333" y="1052309"/>
                </a:lnTo>
                <a:cubicBezTo>
                  <a:pt x="1862333" y="1022442"/>
                  <a:pt x="1887555" y="998231"/>
                  <a:pt x="1918669" y="998231"/>
                </a:cubicBezTo>
                <a:close/>
                <a:moveTo>
                  <a:pt x="2539373" y="865097"/>
                </a:moveTo>
                <a:lnTo>
                  <a:pt x="2539373" y="1483838"/>
                </a:lnTo>
                <a:cubicBezTo>
                  <a:pt x="2501756" y="1504154"/>
                  <a:pt x="2433926" y="1572061"/>
                  <a:pt x="2426426" y="1528545"/>
                </a:cubicBezTo>
                <a:lnTo>
                  <a:pt x="2426426" y="865306"/>
                </a:lnTo>
                <a:lnTo>
                  <a:pt x="2264426" y="865306"/>
                </a:lnTo>
                <a:lnTo>
                  <a:pt x="2264426" y="1542749"/>
                </a:lnTo>
                <a:cubicBezTo>
                  <a:pt x="2264233" y="1542780"/>
                  <a:pt x="2264039" y="1542810"/>
                  <a:pt x="2263846" y="1542841"/>
                </a:cubicBezTo>
                <a:cubicBezTo>
                  <a:pt x="2246937" y="1607403"/>
                  <a:pt x="2323802" y="1826022"/>
                  <a:pt x="2539373" y="1595076"/>
                </a:cubicBezTo>
                <a:lnTo>
                  <a:pt x="2539373" y="1681423"/>
                </a:lnTo>
                <a:lnTo>
                  <a:pt x="2701373" y="1681423"/>
                </a:lnTo>
                <a:lnTo>
                  <a:pt x="2701373" y="865097"/>
                </a:lnTo>
                <a:close/>
                <a:moveTo>
                  <a:pt x="1918668" y="840143"/>
                </a:moveTo>
                <a:cubicBezTo>
                  <a:pt x="1799361" y="840143"/>
                  <a:pt x="1702644" y="932984"/>
                  <a:pt x="1702644" y="1047509"/>
                </a:cubicBezTo>
                <a:lnTo>
                  <a:pt x="1702644" y="1501930"/>
                </a:lnTo>
                <a:cubicBezTo>
                  <a:pt x="1702644" y="1616455"/>
                  <a:pt x="1799361" y="1709295"/>
                  <a:pt x="1918668" y="1709295"/>
                </a:cubicBezTo>
                <a:cubicBezTo>
                  <a:pt x="2037975" y="1709295"/>
                  <a:pt x="2134692" y="1616455"/>
                  <a:pt x="2134692" y="1501930"/>
                </a:cubicBezTo>
                <a:lnTo>
                  <a:pt x="2134692" y="1047509"/>
                </a:lnTo>
                <a:cubicBezTo>
                  <a:pt x="2134692" y="932984"/>
                  <a:pt x="2037975" y="840143"/>
                  <a:pt x="1918668" y="840143"/>
                </a:cubicBezTo>
                <a:close/>
                <a:moveTo>
                  <a:pt x="1544554" y="609793"/>
                </a:moveTo>
                <a:lnTo>
                  <a:pt x="1425758" y="1008757"/>
                </a:lnTo>
                <a:lnTo>
                  <a:pt x="1311048" y="623516"/>
                </a:lnTo>
                <a:lnTo>
                  <a:pt x="1152958" y="623516"/>
                </a:lnTo>
                <a:lnTo>
                  <a:pt x="1345929" y="1271588"/>
                </a:lnTo>
                <a:lnTo>
                  <a:pt x="1347249" y="1271588"/>
                </a:lnTo>
                <a:lnTo>
                  <a:pt x="1347249" y="1698532"/>
                </a:lnTo>
                <a:lnTo>
                  <a:pt x="1509249" y="1698532"/>
                </a:lnTo>
                <a:lnTo>
                  <a:pt x="1509249" y="1257865"/>
                </a:lnTo>
                <a:lnTo>
                  <a:pt x="1509673" y="1257865"/>
                </a:lnTo>
                <a:lnTo>
                  <a:pt x="1702644" y="609793"/>
                </a:ln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1" name="Rectangle 10">
            <a:extLst>
              <a:ext uri="{FF2B5EF4-FFF2-40B4-BE49-F238E27FC236}">
                <a16:creationId xmlns:a16="http://schemas.microsoft.com/office/drawing/2014/main" id="{D0E02010-3EF0-4253-ACE4-8F0F3FAD17E0}"/>
              </a:ext>
            </a:extLst>
          </p:cNvPr>
          <p:cNvSpPr/>
          <p:nvPr/>
        </p:nvSpPr>
        <p:spPr>
          <a:xfrm>
            <a:off x="5138423" y="1502372"/>
            <a:ext cx="7053577" cy="4678204"/>
          </a:xfrm>
          <a:prstGeom prst="rect">
            <a:avLst/>
          </a:prstGeom>
        </p:spPr>
        <p:txBody>
          <a:bodyPr wrap="square">
            <a:spAutoFit/>
          </a:bodyPr>
          <a:lstStyle/>
          <a:p>
            <a:pPr indent="-228600">
              <a:lnSpc>
                <a:spcPct val="90000"/>
              </a:lnSpc>
              <a:spcBef>
                <a:spcPts val="1200"/>
              </a:spcBef>
              <a:spcAft>
                <a:spcPts val="1200"/>
              </a:spcAft>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Giả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đang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xét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biến</a:t>
            </a:r>
            <a:r>
              <a:rPr lang="en-US" sz="2200" dirty="0">
                <a:latin typeface="Times New Roman" panose="02020603050405020304" pitchFamily="18" charset="0"/>
                <a:cs typeface="Times New Roman" panose="02020603050405020304" pitchFamily="18" charset="0"/>
              </a:rPr>
              <a:t> 𝜏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miền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 B, C} (</a:t>
            </a:r>
            <a:r>
              <a:rPr lang="en-US" sz="2200" dirty="0" err="1">
                <a:latin typeface="Times New Roman" panose="02020603050405020304" pitchFamily="18" charset="0"/>
                <a:cs typeface="Times New Roman" panose="02020603050405020304" pitchFamily="18" charset="0"/>
              </a:rPr>
              <a:t>tức</a:t>
            </a:r>
            <a:r>
              <a:rPr lang="en-US" sz="2200" dirty="0">
                <a:latin typeface="Times New Roman" panose="02020603050405020304" pitchFamily="18" charset="0"/>
                <a:cs typeface="Times New Roman" panose="02020603050405020304" pitchFamily="18" charset="0"/>
              </a:rPr>
              <a:t> 𝐷 = {A, B, C}).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suất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miền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này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p>
          <a:p>
            <a:pPr>
              <a:lnSpc>
                <a:spcPct val="90000"/>
              </a:lnSpc>
              <a:spcBef>
                <a:spcPts val="1200"/>
              </a:spcBef>
              <a:spcAft>
                <a:spcPts val="1200"/>
              </a:spcAft>
            </a:pPr>
            <a:r>
              <a:rPr lang="en-US" sz="2200" dirty="0">
                <a:latin typeface="Times New Roman" panose="02020603050405020304" pitchFamily="18" charset="0"/>
                <a:cs typeface="Times New Roman" panose="02020603050405020304" pitchFamily="18" charset="0"/>
              </a:rPr>
              <a:t>{(A, [0.2, 0.5]), (B, [0.1, 0.3]), (C, [0.4, 0.6])}. Ở </a:t>
            </a:r>
            <a:r>
              <a:rPr lang="en-US" sz="2200" dirty="0" err="1">
                <a:latin typeface="Times New Roman" panose="02020603050405020304" pitchFamily="18" charset="0"/>
                <a:cs typeface="Times New Roman" panose="02020603050405020304" pitchFamily="18" charset="0"/>
              </a:rPr>
              <a:t>đây</a:t>
            </a:r>
            <a:r>
              <a:rPr lang="en-US" sz="2200" dirty="0">
                <a:latin typeface="Times New Roman" panose="02020603050405020304" pitchFamily="18" charset="0"/>
                <a:cs typeface="Times New Roman" panose="02020603050405020304" pitchFamily="18" charset="0"/>
              </a:rPr>
              <a:t>:</a:t>
            </a:r>
          </a:p>
          <a:p>
            <a:pPr marL="514350" lvl="1" indent="-285750">
              <a:lnSpc>
                <a:spcPct val="90000"/>
              </a:lnSpc>
              <a:spcBef>
                <a:spcPts val="1200"/>
              </a:spcBef>
              <a:spcAft>
                <a:spcPts val="1200"/>
              </a:spcAft>
              <a:buFont typeface="Wingdings" panose="05000000000000000000" pitchFamily="2" charset="2"/>
              <a:buChar char="§"/>
            </a:pP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suất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 </a:t>
            </a:r>
            <a:r>
              <a:rPr lang="en-US" sz="2200" dirty="0" err="1">
                <a:latin typeface="Times New Roman" panose="02020603050405020304" pitchFamily="18" charset="0"/>
                <a:cs typeface="Times New Roman" panose="02020603050405020304" pitchFamily="18" charset="0"/>
              </a:rPr>
              <a:t>đúng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nằm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khoảng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từ</a:t>
            </a:r>
            <a:r>
              <a:rPr lang="en-US" sz="2200" dirty="0">
                <a:latin typeface="Times New Roman" panose="02020603050405020304" pitchFamily="18" charset="0"/>
                <a:cs typeface="Times New Roman" panose="02020603050405020304" pitchFamily="18" charset="0"/>
              </a:rPr>
              <a:t> 0.2 </a:t>
            </a:r>
            <a:r>
              <a:rPr lang="en-US" sz="2200" dirty="0" err="1">
                <a:latin typeface="Times New Roman" panose="02020603050405020304" pitchFamily="18" charset="0"/>
                <a:cs typeface="Times New Roman" panose="02020603050405020304" pitchFamily="18" charset="0"/>
              </a:rPr>
              <a:t>đến</a:t>
            </a:r>
            <a:r>
              <a:rPr lang="en-US" sz="2200" dirty="0">
                <a:latin typeface="Times New Roman" panose="02020603050405020304" pitchFamily="18" charset="0"/>
                <a:cs typeface="Times New Roman" panose="02020603050405020304" pitchFamily="18" charset="0"/>
              </a:rPr>
              <a:t> 0.5.</a:t>
            </a:r>
          </a:p>
          <a:p>
            <a:pPr marL="514350" lvl="1" indent="-285750">
              <a:lnSpc>
                <a:spcPct val="90000"/>
              </a:lnSpc>
              <a:spcBef>
                <a:spcPts val="1200"/>
              </a:spcBef>
              <a:spcAft>
                <a:spcPts val="1200"/>
              </a:spcAft>
              <a:buFont typeface="Wingdings" panose="05000000000000000000" pitchFamily="2" charset="2"/>
              <a:buChar char="§"/>
            </a:pP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suất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B </a:t>
            </a:r>
            <a:r>
              <a:rPr lang="en-US" sz="2200" dirty="0" err="1">
                <a:latin typeface="Times New Roman" panose="02020603050405020304" pitchFamily="18" charset="0"/>
                <a:cs typeface="Times New Roman" panose="02020603050405020304" pitchFamily="18" charset="0"/>
              </a:rPr>
              <a:t>đúng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nằm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khoảng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từ</a:t>
            </a:r>
            <a:r>
              <a:rPr lang="en-US" sz="2200" dirty="0">
                <a:latin typeface="Times New Roman" panose="02020603050405020304" pitchFamily="18" charset="0"/>
                <a:cs typeface="Times New Roman" panose="02020603050405020304" pitchFamily="18" charset="0"/>
              </a:rPr>
              <a:t> 0.1 </a:t>
            </a:r>
            <a:r>
              <a:rPr lang="en-US" sz="2200" dirty="0" err="1">
                <a:latin typeface="Times New Roman" panose="02020603050405020304" pitchFamily="18" charset="0"/>
                <a:cs typeface="Times New Roman" panose="02020603050405020304" pitchFamily="18" charset="0"/>
              </a:rPr>
              <a:t>đến</a:t>
            </a:r>
            <a:r>
              <a:rPr lang="en-US" sz="2200" dirty="0">
                <a:latin typeface="Times New Roman" panose="02020603050405020304" pitchFamily="18" charset="0"/>
                <a:cs typeface="Times New Roman" panose="02020603050405020304" pitchFamily="18" charset="0"/>
              </a:rPr>
              <a:t> 0.3.</a:t>
            </a:r>
          </a:p>
          <a:p>
            <a:pPr marL="514350" lvl="1" indent="-285750">
              <a:lnSpc>
                <a:spcPct val="90000"/>
              </a:lnSpc>
              <a:spcBef>
                <a:spcPts val="1200"/>
              </a:spcBef>
              <a:spcAft>
                <a:spcPts val="1200"/>
              </a:spcAft>
              <a:buFont typeface="Wingdings" panose="05000000000000000000" pitchFamily="2" charset="2"/>
              <a:buChar char="§"/>
            </a:pP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suất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C </a:t>
            </a:r>
            <a:r>
              <a:rPr lang="en-US" sz="2200" dirty="0" err="1">
                <a:latin typeface="Times New Roman" panose="02020603050405020304" pitchFamily="18" charset="0"/>
                <a:cs typeface="Times New Roman" panose="02020603050405020304" pitchFamily="18" charset="0"/>
              </a:rPr>
              <a:t>đúng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nằm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khoảng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từ</a:t>
            </a:r>
            <a:r>
              <a:rPr lang="en-US" sz="2200" dirty="0">
                <a:latin typeface="Times New Roman" panose="02020603050405020304" pitchFamily="18" charset="0"/>
                <a:cs typeface="Times New Roman" panose="02020603050405020304" pitchFamily="18" charset="0"/>
              </a:rPr>
              <a:t> 0.4 </a:t>
            </a:r>
            <a:r>
              <a:rPr lang="en-US" sz="2200" dirty="0" err="1">
                <a:latin typeface="Times New Roman" panose="02020603050405020304" pitchFamily="18" charset="0"/>
                <a:cs typeface="Times New Roman" panose="02020603050405020304" pitchFamily="18" charset="0"/>
              </a:rPr>
              <a:t>đến</a:t>
            </a:r>
            <a:r>
              <a:rPr lang="en-US" sz="2200" dirty="0">
                <a:latin typeface="Times New Roman" panose="02020603050405020304" pitchFamily="18" charset="0"/>
                <a:cs typeface="Times New Roman" panose="02020603050405020304" pitchFamily="18" charset="0"/>
              </a:rPr>
              <a:t> 0.6.</a:t>
            </a:r>
          </a:p>
          <a:p>
            <a:pPr marL="285750" indent="-285750" algn="ctr">
              <a:lnSpc>
                <a:spcPct val="90000"/>
              </a:lnSpc>
              <a:spcBef>
                <a:spcPts val="1200"/>
              </a:spcBef>
              <a:spcAft>
                <a:spcPts val="1200"/>
              </a:spcAft>
              <a:buFont typeface="Wingdings" panose="05000000000000000000" pitchFamily="2" charset="2"/>
              <a:buChar char="Ø"/>
            </a:pPr>
            <a:r>
              <a:rPr lang="en-US" sz="2200" b="1" i="1" dirty="0" err="1">
                <a:latin typeface="Times New Roman" panose="02020603050405020304" pitchFamily="18" charset="0"/>
                <a:cs typeface="Times New Roman" panose="02020603050405020304" pitchFamily="18" charset="0"/>
              </a:rPr>
              <a:t>Tổng</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các</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xác</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suất</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sẽ</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không</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vượt</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quá</a:t>
            </a:r>
            <a:r>
              <a:rPr lang="en-US" sz="2200" b="1" i="1" dirty="0">
                <a:latin typeface="Times New Roman" panose="02020603050405020304" pitchFamily="18" charset="0"/>
                <a:cs typeface="Times New Roman" panose="02020603050405020304" pitchFamily="18" charset="0"/>
              </a:rPr>
              <a:t> 1, </a:t>
            </a:r>
            <a:r>
              <a:rPr lang="en-US" sz="2200" b="1" i="1" dirty="0" err="1">
                <a:latin typeface="Times New Roman" panose="02020603050405020304" pitchFamily="18" charset="0"/>
                <a:cs typeface="Times New Roman" panose="02020603050405020304" pitchFamily="18" charset="0"/>
              </a:rPr>
              <a:t>vì</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thế</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đây</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là</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một</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tập</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hợp</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hợp</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lệ</a:t>
            </a:r>
            <a:r>
              <a:rPr lang="en-US" sz="2200" b="1" i="1" dirty="0">
                <a:latin typeface="Times New Roman" panose="02020603050405020304" pitchFamily="18" charset="0"/>
                <a:cs typeface="Times New Roman" panose="02020603050405020304" pitchFamily="18" charset="0"/>
              </a:rPr>
              <a:t>.</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8166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4000" b="1" dirty="0"/>
              <a:t>XÁC SUẤT QH NHỊ PHÂN TẬP HỢP</a:t>
            </a:r>
          </a:p>
        </p:txBody>
      </p:sp>
      <p:grpSp>
        <p:nvGrpSpPr>
          <p:cNvPr id="3" name="Group 93">
            <a:extLst>
              <a:ext uri="{FF2B5EF4-FFF2-40B4-BE49-F238E27FC236}">
                <a16:creationId xmlns:a16="http://schemas.microsoft.com/office/drawing/2014/main" id="{2E8CB2BD-3CA3-4746-BFF4-840AF7613917}"/>
              </a:ext>
            </a:extLst>
          </p:cNvPr>
          <p:cNvGrpSpPr/>
          <p:nvPr/>
        </p:nvGrpSpPr>
        <p:grpSpPr>
          <a:xfrm>
            <a:off x="329018" y="2015631"/>
            <a:ext cx="4927698" cy="4063919"/>
            <a:chOff x="6448689" y="2878610"/>
            <a:chExt cx="4386931" cy="3317870"/>
          </a:xfrm>
        </p:grpSpPr>
        <p:grpSp>
          <p:nvGrpSpPr>
            <p:cNvPr id="4" name="Group 2">
              <a:extLst>
                <a:ext uri="{FF2B5EF4-FFF2-40B4-BE49-F238E27FC236}">
                  <a16:creationId xmlns:a16="http://schemas.microsoft.com/office/drawing/2014/main" id="{E8C96045-D49B-42BC-A346-93C9A829BCB1}"/>
                </a:ext>
              </a:extLst>
            </p:cNvPr>
            <p:cNvGrpSpPr/>
            <p:nvPr/>
          </p:nvGrpSpPr>
          <p:grpSpPr>
            <a:xfrm>
              <a:off x="7466572" y="3906392"/>
              <a:ext cx="2146278" cy="2147464"/>
              <a:chOff x="2265079" y="1581548"/>
              <a:chExt cx="3028217" cy="3029891"/>
            </a:xfrm>
          </p:grpSpPr>
          <p:sp>
            <p:nvSpPr>
              <p:cNvPr id="74" name="Freeform: Shape 3">
                <a:extLst>
                  <a:ext uri="{FF2B5EF4-FFF2-40B4-BE49-F238E27FC236}">
                    <a16:creationId xmlns:a16="http://schemas.microsoft.com/office/drawing/2014/main" id="{43ED5952-5A5D-4901-A79F-D96BFF0426F5}"/>
                  </a:ext>
                </a:extLst>
              </p:cNvPr>
              <p:cNvSpPr/>
              <p:nvPr/>
            </p:nvSpPr>
            <p:spPr>
              <a:xfrm>
                <a:off x="2265854" y="1584775"/>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1">
                  <a:lumMod val="60000"/>
                  <a:lumOff val="40000"/>
                </a:schemeClr>
              </a:solidFill>
              <a:ln w="9525"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75" name="Freeform: Shape 4">
                <a:extLst>
                  <a:ext uri="{FF2B5EF4-FFF2-40B4-BE49-F238E27FC236}">
                    <a16:creationId xmlns:a16="http://schemas.microsoft.com/office/drawing/2014/main" id="{FF3E25DA-7E24-4370-80A7-BC6AD35569DA}"/>
                  </a:ext>
                </a:extLst>
              </p:cNvPr>
              <p:cNvSpPr/>
              <p:nvPr/>
            </p:nvSpPr>
            <p:spPr>
              <a:xfrm>
                <a:off x="2265079" y="1581548"/>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p:txBody>
          </p:sp>
        </p:grpSp>
        <p:grpSp>
          <p:nvGrpSpPr>
            <p:cNvPr id="5" name="Group 5">
              <a:extLst>
                <a:ext uri="{FF2B5EF4-FFF2-40B4-BE49-F238E27FC236}">
                  <a16:creationId xmlns:a16="http://schemas.microsoft.com/office/drawing/2014/main" id="{E98875DC-4B0A-4D62-8E84-7609FF34DA6B}"/>
                </a:ext>
              </a:extLst>
            </p:cNvPr>
            <p:cNvGrpSpPr/>
            <p:nvPr/>
          </p:nvGrpSpPr>
          <p:grpSpPr>
            <a:xfrm>
              <a:off x="6499276" y="4972342"/>
              <a:ext cx="1392330" cy="1224138"/>
              <a:chOff x="3983887" y="4061275"/>
              <a:chExt cx="2122406" cy="1866023"/>
            </a:xfrm>
          </p:grpSpPr>
          <p:grpSp>
            <p:nvGrpSpPr>
              <p:cNvPr id="59" name="Group 6">
                <a:extLst>
                  <a:ext uri="{FF2B5EF4-FFF2-40B4-BE49-F238E27FC236}">
                    <a16:creationId xmlns:a16="http://schemas.microsoft.com/office/drawing/2014/main" id="{69BCC861-E7BC-44DF-9CE7-8FF1AE134698}"/>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72" name="Freeform 15">
                  <a:extLst>
                    <a:ext uri="{FF2B5EF4-FFF2-40B4-BE49-F238E27FC236}">
                      <a16:creationId xmlns:a16="http://schemas.microsoft.com/office/drawing/2014/main" id="{496878D4-17BF-47D9-8833-A0F75E6EA3FB}"/>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73" name="Rectangle 22">
                  <a:extLst>
                    <a:ext uri="{FF2B5EF4-FFF2-40B4-BE49-F238E27FC236}">
                      <a16:creationId xmlns:a16="http://schemas.microsoft.com/office/drawing/2014/main" id="{64FF58B6-37EF-4946-8163-59A8A34EA833}"/>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grpSp>
          <p:grpSp>
            <p:nvGrpSpPr>
              <p:cNvPr id="60" name="Group 7">
                <a:extLst>
                  <a:ext uri="{FF2B5EF4-FFF2-40B4-BE49-F238E27FC236}">
                    <a16:creationId xmlns:a16="http://schemas.microsoft.com/office/drawing/2014/main" id="{37EEF791-F34D-4EE2-8B8C-77316BB6F4FA}"/>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70" name="Freeform 18">
                  <a:extLst>
                    <a:ext uri="{FF2B5EF4-FFF2-40B4-BE49-F238E27FC236}">
                      <a16:creationId xmlns:a16="http://schemas.microsoft.com/office/drawing/2014/main" id="{5CEA78B1-9283-4E75-BEBD-E3C5770DF27E}"/>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sp>
              <p:nvSpPr>
                <p:cNvPr id="71" name="Freeform 19">
                  <a:extLst>
                    <a:ext uri="{FF2B5EF4-FFF2-40B4-BE49-F238E27FC236}">
                      <a16:creationId xmlns:a16="http://schemas.microsoft.com/office/drawing/2014/main" id="{CCDB97FC-080A-4DCF-9433-5D1470E6F8B3}"/>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grpSp>
          <p:grpSp>
            <p:nvGrpSpPr>
              <p:cNvPr id="61" name="Group 8">
                <a:extLst>
                  <a:ext uri="{FF2B5EF4-FFF2-40B4-BE49-F238E27FC236}">
                    <a16:creationId xmlns:a16="http://schemas.microsoft.com/office/drawing/2014/main" id="{0D2C905C-4914-4CE5-AABE-486F6721DDA0}"/>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68" name="Freeform 21">
                  <a:extLst>
                    <a:ext uri="{FF2B5EF4-FFF2-40B4-BE49-F238E27FC236}">
                      <a16:creationId xmlns:a16="http://schemas.microsoft.com/office/drawing/2014/main" id="{79114F80-7665-4548-B466-4038681A7742}"/>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69" name="Rectangle 22">
                  <a:extLst>
                    <a:ext uri="{FF2B5EF4-FFF2-40B4-BE49-F238E27FC236}">
                      <a16:creationId xmlns:a16="http://schemas.microsoft.com/office/drawing/2014/main" id="{9188C536-D895-4947-95B3-667FF26C4BAC}"/>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grpSp>
          <p:grpSp>
            <p:nvGrpSpPr>
              <p:cNvPr id="62" name="Group 9">
                <a:extLst>
                  <a:ext uri="{FF2B5EF4-FFF2-40B4-BE49-F238E27FC236}">
                    <a16:creationId xmlns:a16="http://schemas.microsoft.com/office/drawing/2014/main" id="{FEBD8106-5224-411F-AE18-7E8837441F94}"/>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66" name="Freeform 24">
                  <a:extLst>
                    <a:ext uri="{FF2B5EF4-FFF2-40B4-BE49-F238E27FC236}">
                      <a16:creationId xmlns:a16="http://schemas.microsoft.com/office/drawing/2014/main" id="{96520149-3859-4A74-A8F7-A8D7049D7ACA}"/>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67" name="Rectangle 22">
                  <a:extLst>
                    <a:ext uri="{FF2B5EF4-FFF2-40B4-BE49-F238E27FC236}">
                      <a16:creationId xmlns:a16="http://schemas.microsoft.com/office/drawing/2014/main" id="{5BEEFB3B-7216-4D0B-92C7-02CBFF1C8236}"/>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grpSp>
          <p:grpSp>
            <p:nvGrpSpPr>
              <p:cNvPr id="63" name="Group 10">
                <a:extLst>
                  <a:ext uri="{FF2B5EF4-FFF2-40B4-BE49-F238E27FC236}">
                    <a16:creationId xmlns:a16="http://schemas.microsoft.com/office/drawing/2014/main" id="{310B3C02-7618-45CD-887F-E7EE6494A636}"/>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64" name="Freeform 27">
                  <a:extLst>
                    <a:ext uri="{FF2B5EF4-FFF2-40B4-BE49-F238E27FC236}">
                      <a16:creationId xmlns:a16="http://schemas.microsoft.com/office/drawing/2014/main" id="{C11F9DB4-9B3B-45B5-9CC6-C5BAF78B0D1E}"/>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65" name="Freeform 28">
                  <a:extLst>
                    <a:ext uri="{FF2B5EF4-FFF2-40B4-BE49-F238E27FC236}">
                      <a16:creationId xmlns:a16="http://schemas.microsoft.com/office/drawing/2014/main" id="{23516927-0493-4C86-862C-6B0B9DEC36AB}"/>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grpSp>
        </p:grpSp>
        <p:grpSp>
          <p:nvGrpSpPr>
            <p:cNvPr id="6" name="Group 21">
              <a:extLst>
                <a:ext uri="{FF2B5EF4-FFF2-40B4-BE49-F238E27FC236}">
                  <a16:creationId xmlns:a16="http://schemas.microsoft.com/office/drawing/2014/main" id="{8FF9F722-F1A9-448E-98A6-118D0FDCE655}"/>
                </a:ext>
              </a:extLst>
            </p:cNvPr>
            <p:cNvGrpSpPr/>
            <p:nvPr/>
          </p:nvGrpSpPr>
          <p:grpSpPr>
            <a:xfrm flipH="1">
              <a:off x="9228691" y="4969150"/>
              <a:ext cx="1392330" cy="1224138"/>
              <a:chOff x="3983887" y="4061275"/>
              <a:chExt cx="2122406" cy="1866023"/>
            </a:xfrm>
          </p:grpSpPr>
          <p:grpSp>
            <p:nvGrpSpPr>
              <p:cNvPr id="44" name="Group 22">
                <a:extLst>
                  <a:ext uri="{FF2B5EF4-FFF2-40B4-BE49-F238E27FC236}">
                    <a16:creationId xmlns:a16="http://schemas.microsoft.com/office/drawing/2014/main" id="{5F9A96A0-5CDB-4170-A5F5-C0AF5D55ED55}"/>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57" name="Freeform 15">
                  <a:extLst>
                    <a:ext uri="{FF2B5EF4-FFF2-40B4-BE49-F238E27FC236}">
                      <a16:creationId xmlns:a16="http://schemas.microsoft.com/office/drawing/2014/main" id="{A569F0CD-1708-4C2C-801B-5BC057BCD1DF}"/>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58" name="Rectangle 22">
                  <a:extLst>
                    <a:ext uri="{FF2B5EF4-FFF2-40B4-BE49-F238E27FC236}">
                      <a16:creationId xmlns:a16="http://schemas.microsoft.com/office/drawing/2014/main" id="{C75537D6-06C3-4C45-91DE-EE53F766133F}"/>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grpSp>
          <p:grpSp>
            <p:nvGrpSpPr>
              <p:cNvPr id="45" name="Group 23">
                <a:extLst>
                  <a:ext uri="{FF2B5EF4-FFF2-40B4-BE49-F238E27FC236}">
                    <a16:creationId xmlns:a16="http://schemas.microsoft.com/office/drawing/2014/main" id="{5C043767-B558-4483-A881-C6555BD13273}"/>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55" name="Freeform 18">
                  <a:extLst>
                    <a:ext uri="{FF2B5EF4-FFF2-40B4-BE49-F238E27FC236}">
                      <a16:creationId xmlns:a16="http://schemas.microsoft.com/office/drawing/2014/main" id="{56D4877E-026B-4F7A-AC9E-056579B06102}"/>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sp>
              <p:nvSpPr>
                <p:cNvPr id="56" name="Freeform 19">
                  <a:extLst>
                    <a:ext uri="{FF2B5EF4-FFF2-40B4-BE49-F238E27FC236}">
                      <a16:creationId xmlns:a16="http://schemas.microsoft.com/office/drawing/2014/main" id="{85C2812D-5078-4729-A59D-39DB9C414D21}"/>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grpSp>
          <p:grpSp>
            <p:nvGrpSpPr>
              <p:cNvPr id="46" name="Group 24">
                <a:extLst>
                  <a:ext uri="{FF2B5EF4-FFF2-40B4-BE49-F238E27FC236}">
                    <a16:creationId xmlns:a16="http://schemas.microsoft.com/office/drawing/2014/main" id="{9E22854D-2826-45D2-B817-7E04E07B1D67}"/>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53" name="Freeform 21">
                  <a:extLst>
                    <a:ext uri="{FF2B5EF4-FFF2-40B4-BE49-F238E27FC236}">
                      <a16:creationId xmlns:a16="http://schemas.microsoft.com/office/drawing/2014/main" id="{9520F1C2-AFF7-4506-9D70-FC59A7DCC120}"/>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54" name="Rectangle 22">
                  <a:extLst>
                    <a:ext uri="{FF2B5EF4-FFF2-40B4-BE49-F238E27FC236}">
                      <a16:creationId xmlns:a16="http://schemas.microsoft.com/office/drawing/2014/main" id="{36D8B18E-84DF-4FC6-8F37-0CFB9BC7A442}"/>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grpSp>
          <p:grpSp>
            <p:nvGrpSpPr>
              <p:cNvPr id="47" name="Group 25">
                <a:extLst>
                  <a:ext uri="{FF2B5EF4-FFF2-40B4-BE49-F238E27FC236}">
                    <a16:creationId xmlns:a16="http://schemas.microsoft.com/office/drawing/2014/main" id="{02B1DE95-6015-4752-92F1-BBE50DAD7043}"/>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51" name="Freeform 24">
                  <a:extLst>
                    <a:ext uri="{FF2B5EF4-FFF2-40B4-BE49-F238E27FC236}">
                      <a16:creationId xmlns:a16="http://schemas.microsoft.com/office/drawing/2014/main" id="{03B3A1A7-1695-4F3B-AE13-F66BFC834D2D}"/>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52" name="Rectangle 22">
                  <a:extLst>
                    <a:ext uri="{FF2B5EF4-FFF2-40B4-BE49-F238E27FC236}">
                      <a16:creationId xmlns:a16="http://schemas.microsoft.com/office/drawing/2014/main" id="{A9245020-1208-47ED-8051-8990214CC801}"/>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grpSp>
          <p:grpSp>
            <p:nvGrpSpPr>
              <p:cNvPr id="48" name="Group 26">
                <a:extLst>
                  <a:ext uri="{FF2B5EF4-FFF2-40B4-BE49-F238E27FC236}">
                    <a16:creationId xmlns:a16="http://schemas.microsoft.com/office/drawing/2014/main" id="{04180A41-28A3-469A-99E1-3B190D7D41A8}"/>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49" name="Freeform 27">
                  <a:extLst>
                    <a:ext uri="{FF2B5EF4-FFF2-40B4-BE49-F238E27FC236}">
                      <a16:creationId xmlns:a16="http://schemas.microsoft.com/office/drawing/2014/main" id="{6DD4CF05-73B4-4400-8D94-4ECBB1CE39C1}"/>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50" name="Freeform 28">
                  <a:extLst>
                    <a:ext uri="{FF2B5EF4-FFF2-40B4-BE49-F238E27FC236}">
                      <a16:creationId xmlns:a16="http://schemas.microsoft.com/office/drawing/2014/main" id="{275C7A2D-673D-4B53-BC92-D9EC308504CF}"/>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grpSp>
        </p:grpSp>
        <p:grpSp>
          <p:nvGrpSpPr>
            <p:cNvPr id="7" name="Group 73">
              <a:extLst>
                <a:ext uri="{FF2B5EF4-FFF2-40B4-BE49-F238E27FC236}">
                  <a16:creationId xmlns:a16="http://schemas.microsoft.com/office/drawing/2014/main" id="{E0512102-5906-4583-A9EB-1AB338BF06A5}"/>
                </a:ext>
              </a:extLst>
            </p:cNvPr>
            <p:cNvGrpSpPr/>
            <p:nvPr/>
          </p:nvGrpSpPr>
          <p:grpSpPr>
            <a:xfrm>
              <a:off x="6448689" y="2878610"/>
              <a:ext cx="4386931" cy="2007073"/>
              <a:chOff x="3787989" y="2889247"/>
              <a:chExt cx="4823166" cy="2206654"/>
            </a:xfrm>
          </p:grpSpPr>
          <p:grpSp>
            <p:nvGrpSpPr>
              <p:cNvPr id="11" name="Group 55">
                <a:extLst>
                  <a:ext uri="{FF2B5EF4-FFF2-40B4-BE49-F238E27FC236}">
                    <a16:creationId xmlns:a16="http://schemas.microsoft.com/office/drawing/2014/main" id="{DDE7C51D-AF84-45D0-BDF9-DD4ED947B16A}"/>
                  </a:ext>
                </a:extLst>
              </p:cNvPr>
              <p:cNvGrpSpPr/>
              <p:nvPr/>
            </p:nvGrpSpPr>
            <p:grpSpPr>
              <a:xfrm>
                <a:off x="8242136" y="4052180"/>
                <a:ext cx="369019" cy="488305"/>
                <a:chOff x="8546810" y="3666998"/>
                <a:chExt cx="416905" cy="551671"/>
              </a:xfrm>
            </p:grpSpPr>
            <p:sp>
              <p:nvSpPr>
                <p:cNvPr id="25" name="Freeform: Shape 60">
                  <a:extLst>
                    <a:ext uri="{FF2B5EF4-FFF2-40B4-BE49-F238E27FC236}">
                      <a16:creationId xmlns:a16="http://schemas.microsoft.com/office/drawing/2014/main" id="{D7688E19-9601-4916-A7F6-B87D979C63A4}"/>
                    </a:ext>
                  </a:extLst>
                </p:cNvPr>
                <p:cNvSpPr/>
                <p:nvPr/>
              </p:nvSpPr>
              <p:spPr>
                <a:xfrm>
                  <a:off x="8546810" y="3666998"/>
                  <a:ext cx="298317" cy="279641"/>
                </a:xfrm>
                <a:custGeom>
                  <a:avLst/>
                  <a:gdLst>
                    <a:gd name="connsiteX0" fmla="*/ 155874 w 298317"/>
                    <a:gd name="connsiteY0" fmla="*/ 226405 h 279641"/>
                    <a:gd name="connsiteX1" fmla="*/ 128536 w 298317"/>
                    <a:gd name="connsiteY1" fmla="*/ 133840 h 279641"/>
                    <a:gd name="connsiteX2" fmla="*/ 0 w 298317"/>
                    <a:gd name="connsiteY2" fmla="*/ 67654 h 279641"/>
                    <a:gd name="connsiteX3" fmla="*/ 10072 w 298317"/>
                    <a:gd name="connsiteY3" fmla="*/ 58061 h 279641"/>
                    <a:gd name="connsiteX4" fmla="*/ 200478 w 298317"/>
                    <a:gd name="connsiteY4" fmla="*/ 2426 h 279641"/>
                    <a:gd name="connsiteX5" fmla="*/ 261388 w 298317"/>
                    <a:gd name="connsiteY5" fmla="*/ 8182 h 279641"/>
                    <a:gd name="connsiteX6" fmla="*/ 298318 w 298317"/>
                    <a:gd name="connsiteY6" fmla="*/ 49908 h 279641"/>
                    <a:gd name="connsiteX7" fmla="*/ 231172 w 298317"/>
                    <a:gd name="connsiteY7" fmla="*/ 147749 h 279641"/>
                    <a:gd name="connsiteX8" fmla="*/ 163547 w 298317"/>
                    <a:gd name="connsiteY8" fmla="*/ 242712 h 279641"/>
                    <a:gd name="connsiteX9" fmla="*/ 132373 w 298317"/>
                    <a:gd name="connsiteY9" fmla="*/ 279642 h 279641"/>
                    <a:gd name="connsiteX10" fmla="*/ 155874 w 298317"/>
                    <a:gd name="connsiteY10" fmla="*/ 226405 h 27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317" h="279641">
                      <a:moveTo>
                        <a:pt x="155874" y="226405"/>
                      </a:moveTo>
                      <a:cubicBezTo>
                        <a:pt x="188487" y="165494"/>
                        <a:pt x="188487" y="165015"/>
                        <a:pt x="128536" y="133840"/>
                      </a:cubicBezTo>
                      <a:cubicBezTo>
                        <a:pt x="85371" y="111298"/>
                        <a:pt x="42206" y="89236"/>
                        <a:pt x="0" y="67654"/>
                      </a:cubicBezTo>
                      <a:cubicBezTo>
                        <a:pt x="0" y="59021"/>
                        <a:pt x="6235" y="59500"/>
                        <a:pt x="10072" y="58061"/>
                      </a:cubicBezTo>
                      <a:cubicBezTo>
                        <a:pt x="73381" y="39357"/>
                        <a:pt x="137169" y="21131"/>
                        <a:pt x="200478" y="2426"/>
                      </a:cubicBezTo>
                      <a:cubicBezTo>
                        <a:pt x="222060" y="-3808"/>
                        <a:pt x="241245" y="3386"/>
                        <a:pt x="261388" y="8182"/>
                      </a:cubicBezTo>
                      <a:cubicBezTo>
                        <a:pt x="276256" y="19693"/>
                        <a:pt x="293522" y="29285"/>
                        <a:pt x="298318" y="49908"/>
                      </a:cubicBezTo>
                      <a:cubicBezTo>
                        <a:pt x="275776" y="82521"/>
                        <a:pt x="253714" y="115135"/>
                        <a:pt x="231172" y="147749"/>
                      </a:cubicBezTo>
                      <a:cubicBezTo>
                        <a:pt x="209110" y="179882"/>
                        <a:pt x="186569" y="211537"/>
                        <a:pt x="163547" y="242712"/>
                      </a:cubicBezTo>
                      <a:cubicBezTo>
                        <a:pt x="159711" y="247987"/>
                        <a:pt x="147240" y="264294"/>
                        <a:pt x="132373" y="279642"/>
                      </a:cubicBezTo>
                      <a:cubicBezTo>
                        <a:pt x="124219" y="266212"/>
                        <a:pt x="151077" y="235038"/>
                        <a:pt x="155874" y="226405"/>
                      </a:cubicBezTo>
                      <a:close/>
                    </a:path>
                  </a:pathLst>
                </a:custGeom>
                <a:solidFill>
                  <a:srgbClr val="FEFEFD"/>
                </a:solidFill>
                <a:ln w="4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26" name="Freeform: Shape 61">
                  <a:extLst>
                    <a:ext uri="{FF2B5EF4-FFF2-40B4-BE49-F238E27FC236}">
                      <a16:creationId xmlns:a16="http://schemas.microsoft.com/office/drawing/2014/main" id="{675A5517-0ADF-48F9-B77C-A56A8BD673D1}"/>
                    </a:ext>
                  </a:extLst>
                </p:cNvPr>
                <p:cNvSpPr/>
                <p:nvPr/>
              </p:nvSpPr>
              <p:spPr>
                <a:xfrm>
                  <a:off x="8711317" y="3973435"/>
                  <a:ext cx="252398" cy="245234"/>
                </a:xfrm>
                <a:custGeom>
                  <a:avLst/>
                  <a:gdLst>
                    <a:gd name="connsiteX0" fmla="*/ 249877 w 252398"/>
                    <a:gd name="connsiteY0" fmla="*/ 117567 h 245234"/>
                    <a:gd name="connsiteX1" fmla="*/ 171700 w 252398"/>
                    <a:gd name="connsiteY1" fmla="*/ 179437 h 245234"/>
                    <a:gd name="connsiteX2" fmla="*/ 33093 w 252398"/>
                    <a:gd name="connsiteY2" fmla="*/ 238429 h 245234"/>
                    <a:gd name="connsiteX3" fmla="*/ 7674 w 252398"/>
                    <a:gd name="connsiteY3" fmla="*/ 244664 h 245234"/>
                    <a:gd name="connsiteX4" fmla="*/ 45083 w 252398"/>
                    <a:gd name="connsiteY4" fmla="*/ 154977 h 245234"/>
                    <a:gd name="connsiteX5" fmla="*/ 81054 w 252398"/>
                    <a:gd name="connsiteY5" fmla="*/ 71524 h 245234"/>
                    <a:gd name="connsiteX6" fmla="*/ 68105 w 252398"/>
                    <a:gd name="connsiteY6" fmla="*/ 39390 h 245234"/>
                    <a:gd name="connsiteX7" fmla="*/ 0 w 252398"/>
                    <a:gd name="connsiteY7" fmla="*/ 4858 h 245234"/>
                    <a:gd name="connsiteX8" fmla="*/ 22062 w 252398"/>
                    <a:gd name="connsiteY8" fmla="*/ 1981 h 245234"/>
                    <a:gd name="connsiteX9" fmla="*/ 248438 w 252398"/>
                    <a:gd name="connsiteY9" fmla="*/ 65289 h 245234"/>
                    <a:gd name="connsiteX10" fmla="*/ 249877 w 252398"/>
                    <a:gd name="connsiteY10" fmla="*/ 117567 h 24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398" h="245234">
                      <a:moveTo>
                        <a:pt x="249877" y="117567"/>
                      </a:moveTo>
                      <a:cubicBezTo>
                        <a:pt x="233091" y="149701"/>
                        <a:pt x="204794" y="166487"/>
                        <a:pt x="171700" y="179437"/>
                      </a:cubicBezTo>
                      <a:cubicBezTo>
                        <a:pt x="125178" y="197662"/>
                        <a:pt x="79615" y="218765"/>
                        <a:pt x="33093" y="238429"/>
                      </a:cubicBezTo>
                      <a:cubicBezTo>
                        <a:pt x="25899" y="241307"/>
                        <a:pt x="19664" y="247062"/>
                        <a:pt x="7674" y="244664"/>
                      </a:cubicBezTo>
                      <a:cubicBezTo>
                        <a:pt x="20143" y="214449"/>
                        <a:pt x="32613" y="184713"/>
                        <a:pt x="45083" y="154977"/>
                      </a:cubicBezTo>
                      <a:cubicBezTo>
                        <a:pt x="56594" y="127159"/>
                        <a:pt x="67146" y="98383"/>
                        <a:pt x="81054" y="71524"/>
                      </a:cubicBezTo>
                      <a:cubicBezTo>
                        <a:pt x="90167" y="53779"/>
                        <a:pt x="84411" y="46585"/>
                        <a:pt x="68105" y="39390"/>
                      </a:cubicBezTo>
                      <a:cubicBezTo>
                        <a:pt x="45083" y="28839"/>
                        <a:pt x="22541" y="16369"/>
                        <a:pt x="0" y="4858"/>
                      </a:cubicBezTo>
                      <a:cubicBezTo>
                        <a:pt x="6714" y="-2336"/>
                        <a:pt x="14868" y="62"/>
                        <a:pt x="22062" y="1981"/>
                      </a:cubicBezTo>
                      <a:cubicBezTo>
                        <a:pt x="97361" y="23084"/>
                        <a:pt x="172660" y="44187"/>
                        <a:pt x="248438" y="65289"/>
                      </a:cubicBezTo>
                      <a:cubicBezTo>
                        <a:pt x="256112" y="83515"/>
                        <a:pt x="250357" y="100781"/>
                        <a:pt x="249877" y="117567"/>
                      </a:cubicBezTo>
                      <a:close/>
                    </a:path>
                  </a:pathLst>
                </a:custGeom>
                <a:solidFill>
                  <a:srgbClr val="FDFEFD"/>
                </a:solidFill>
                <a:ln w="4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28" name="Freeform: Shape 63">
                  <a:extLst>
                    <a:ext uri="{FF2B5EF4-FFF2-40B4-BE49-F238E27FC236}">
                      <a16:creationId xmlns:a16="http://schemas.microsoft.com/office/drawing/2014/main" id="{B19A8B2E-C78E-4512-8B27-7B16C2A0A7DB}"/>
                    </a:ext>
                  </a:extLst>
                </p:cNvPr>
                <p:cNvSpPr/>
                <p:nvPr/>
              </p:nvSpPr>
              <p:spPr>
                <a:xfrm>
                  <a:off x="8677173" y="3892923"/>
                  <a:ext cx="32704" cy="53716"/>
                </a:xfrm>
                <a:custGeom>
                  <a:avLst/>
                  <a:gdLst>
                    <a:gd name="connsiteX0" fmla="*/ 32705 w 32704"/>
                    <a:gd name="connsiteY0" fmla="*/ 16786 h 53716"/>
                    <a:gd name="connsiteX1" fmla="*/ 1530 w 32704"/>
                    <a:gd name="connsiteY1" fmla="*/ 53716 h 53716"/>
                    <a:gd name="connsiteX2" fmla="*/ 25031 w 32704"/>
                    <a:gd name="connsiteY2" fmla="*/ 0 h 53716"/>
                  </a:gdLst>
                  <a:ahLst/>
                  <a:cxnLst>
                    <a:cxn ang="0">
                      <a:pos x="connsiteX0" y="connsiteY0"/>
                    </a:cxn>
                    <a:cxn ang="0">
                      <a:pos x="connsiteX1" y="connsiteY1"/>
                    </a:cxn>
                    <a:cxn ang="0">
                      <a:pos x="connsiteX2" y="connsiteY2"/>
                    </a:cxn>
                  </a:cxnLst>
                  <a:rect l="l" t="t" r="r" b="b"/>
                  <a:pathLst>
                    <a:path w="32704" h="53716">
                      <a:moveTo>
                        <a:pt x="32705" y="16786"/>
                      </a:moveTo>
                      <a:cubicBezTo>
                        <a:pt x="28868" y="22062"/>
                        <a:pt x="18316" y="41246"/>
                        <a:pt x="1530" y="53716"/>
                      </a:cubicBezTo>
                      <a:cubicBezTo>
                        <a:pt x="-6623" y="40287"/>
                        <a:pt x="20235" y="9112"/>
                        <a:pt x="25031" y="0"/>
                      </a:cubicBezTo>
                    </a:path>
                  </a:pathLst>
                </a:custGeom>
                <a:solidFill>
                  <a:srgbClr val="FEFEFD"/>
                </a:solidFill>
                <a:ln w="4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grpSp>
          <p:grpSp>
            <p:nvGrpSpPr>
              <p:cNvPr id="12" name="Graphic 29">
                <a:extLst>
                  <a:ext uri="{FF2B5EF4-FFF2-40B4-BE49-F238E27FC236}">
                    <a16:creationId xmlns:a16="http://schemas.microsoft.com/office/drawing/2014/main" id="{05D9481B-1E98-4B81-9B1E-44B42E932B35}"/>
                  </a:ext>
                </a:extLst>
              </p:cNvPr>
              <p:cNvGrpSpPr/>
              <p:nvPr/>
            </p:nvGrpSpPr>
            <p:grpSpPr>
              <a:xfrm>
                <a:off x="3787989" y="2889247"/>
                <a:ext cx="4608138" cy="2206654"/>
                <a:chOff x="3496565" y="2353154"/>
                <a:chExt cx="5206119" cy="2493004"/>
              </a:xfrm>
            </p:grpSpPr>
            <p:sp>
              <p:nvSpPr>
                <p:cNvPr id="17" name="Freeform: Shape 65">
                  <a:extLst>
                    <a:ext uri="{FF2B5EF4-FFF2-40B4-BE49-F238E27FC236}">
                      <a16:creationId xmlns:a16="http://schemas.microsoft.com/office/drawing/2014/main" id="{F230D460-F78E-457F-8A20-67AA88F4F509}"/>
                    </a:ext>
                  </a:extLst>
                </p:cNvPr>
                <p:cNvSpPr/>
                <p:nvPr/>
              </p:nvSpPr>
              <p:spPr>
                <a:xfrm>
                  <a:off x="4342675" y="2353632"/>
                  <a:ext cx="1649799" cy="1468918"/>
                </a:xfrm>
                <a:custGeom>
                  <a:avLst/>
                  <a:gdLst>
                    <a:gd name="connsiteX0" fmla="*/ 1399506 w 1649799"/>
                    <a:gd name="connsiteY0" fmla="*/ 17705 h 1468918"/>
                    <a:gd name="connsiteX1" fmla="*/ 1545929 w 1649799"/>
                    <a:gd name="connsiteY1" fmla="*/ 3350 h 1468918"/>
                    <a:gd name="connsiteX2" fmla="*/ 1638758 w 1649799"/>
                    <a:gd name="connsiteY2" fmla="*/ 0 h 1468918"/>
                    <a:gd name="connsiteX3" fmla="*/ 1649764 w 1649799"/>
                    <a:gd name="connsiteY3" fmla="*/ 12441 h 1468918"/>
                    <a:gd name="connsiteX4" fmla="*/ 1649764 w 1649799"/>
                    <a:gd name="connsiteY4" fmla="*/ 38759 h 1468918"/>
                    <a:gd name="connsiteX5" fmla="*/ 1649764 w 1649799"/>
                    <a:gd name="connsiteY5" fmla="*/ 1083811 h 1468918"/>
                    <a:gd name="connsiteX6" fmla="*/ 1615312 w 1649799"/>
                    <a:gd name="connsiteY6" fmla="*/ 1120177 h 1468918"/>
                    <a:gd name="connsiteX7" fmla="*/ 1452620 w 1649799"/>
                    <a:gd name="connsiteY7" fmla="*/ 1145538 h 1468918"/>
                    <a:gd name="connsiteX8" fmla="*/ 1325338 w 1649799"/>
                    <a:gd name="connsiteY8" fmla="*/ 1177119 h 1468918"/>
                    <a:gd name="connsiteX9" fmla="*/ 1183223 w 1649799"/>
                    <a:gd name="connsiteY9" fmla="*/ 1227362 h 1468918"/>
                    <a:gd name="connsiteX10" fmla="*/ 953541 w 1649799"/>
                    <a:gd name="connsiteY10" fmla="*/ 1348902 h 1468918"/>
                    <a:gd name="connsiteX11" fmla="*/ 801855 w 1649799"/>
                    <a:gd name="connsiteY11" fmla="*/ 1460872 h 1468918"/>
                    <a:gd name="connsiteX12" fmla="*/ 768360 w 1649799"/>
                    <a:gd name="connsiteY12" fmla="*/ 1458958 h 1468918"/>
                    <a:gd name="connsiteX13" fmla="*/ 273109 w 1649799"/>
                    <a:gd name="connsiteY13" fmla="*/ 963706 h 1468918"/>
                    <a:gd name="connsiteX14" fmla="*/ 9932 w 1649799"/>
                    <a:gd name="connsiteY14" fmla="*/ 700529 h 1468918"/>
                    <a:gd name="connsiteX15" fmla="*/ 10889 w 1649799"/>
                    <a:gd name="connsiteY15" fmla="*/ 667991 h 1468918"/>
                    <a:gd name="connsiteX16" fmla="*/ 128601 w 1649799"/>
                    <a:gd name="connsiteY16" fmla="*/ 568941 h 1468918"/>
                    <a:gd name="connsiteX17" fmla="*/ 141999 w 1649799"/>
                    <a:gd name="connsiteY17" fmla="*/ 553150 h 1468918"/>
                    <a:gd name="connsiteX18" fmla="*/ 174537 w 1649799"/>
                    <a:gd name="connsiteY18" fmla="*/ 522047 h 1468918"/>
                    <a:gd name="connsiteX19" fmla="*/ 497527 w 1649799"/>
                    <a:gd name="connsiteY19" fmla="*/ 311506 h 1468918"/>
                    <a:gd name="connsiteX20" fmla="*/ 620981 w 1649799"/>
                    <a:gd name="connsiteY20" fmla="*/ 249779 h 1468918"/>
                    <a:gd name="connsiteX21" fmla="*/ 797070 w 1649799"/>
                    <a:gd name="connsiteY21" fmla="*/ 170347 h 1468918"/>
                    <a:gd name="connsiteX22" fmla="*/ 829130 w 1649799"/>
                    <a:gd name="connsiteY22" fmla="*/ 158863 h 1468918"/>
                    <a:gd name="connsiteX23" fmla="*/ 1016704 w 1649799"/>
                    <a:gd name="connsiteY23" fmla="*/ 94744 h 1468918"/>
                    <a:gd name="connsiteX24" fmla="*/ 1367447 w 1649799"/>
                    <a:gd name="connsiteY24" fmla="*/ 17226 h 1468918"/>
                    <a:gd name="connsiteX25" fmla="*/ 1399506 w 1649799"/>
                    <a:gd name="connsiteY25" fmla="*/ 17705 h 146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9799" h="1468918">
                      <a:moveTo>
                        <a:pt x="1399506" y="17705"/>
                      </a:moveTo>
                      <a:cubicBezTo>
                        <a:pt x="1448314" y="12920"/>
                        <a:pt x="1497121" y="7178"/>
                        <a:pt x="1545929" y="3350"/>
                      </a:cubicBezTo>
                      <a:cubicBezTo>
                        <a:pt x="1577031" y="957"/>
                        <a:pt x="1608134" y="479"/>
                        <a:pt x="1638758" y="0"/>
                      </a:cubicBezTo>
                      <a:cubicBezTo>
                        <a:pt x="1645936" y="0"/>
                        <a:pt x="1650242" y="4307"/>
                        <a:pt x="1649764" y="12441"/>
                      </a:cubicBezTo>
                      <a:cubicBezTo>
                        <a:pt x="1649285" y="21054"/>
                        <a:pt x="1649764" y="30146"/>
                        <a:pt x="1649764" y="38759"/>
                      </a:cubicBezTo>
                      <a:cubicBezTo>
                        <a:pt x="1649764" y="387109"/>
                        <a:pt x="1649764" y="735460"/>
                        <a:pt x="1649764" y="1083811"/>
                      </a:cubicBezTo>
                      <a:cubicBezTo>
                        <a:pt x="1649764" y="1117785"/>
                        <a:pt x="1648807" y="1117306"/>
                        <a:pt x="1615312" y="1120177"/>
                      </a:cubicBezTo>
                      <a:cubicBezTo>
                        <a:pt x="1560762" y="1124962"/>
                        <a:pt x="1506213" y="1134054"/>
                        <a:pt x="1452620" y="1145538"/>
                      </a:cubicBezTo>
                      <a:cubicBezTo>
                        <a:pt x="1409555" y="1154629"/>
                        <a:pt x="1367447" y="1165156"/>
                        <a:pt x="1325338" y="1177119"/>
                      </a:cubicBezTo>
                      <a:cubicBezTo>
                        <a:pt x="1277010" y="1190996"/>
                        <a:pt x="1229159" y="1207743"/>
                        <a:pt x="1183223" y="1227362"/>
                      </a:cubicBezTo>
                      <a:cubicBezTo>
                        <a:pt x="1103313" y="1261814"/>
                        <a:pt x="1026274" y="1301530"/>
                        <a:pt x="953541" y="1348902"/>
                      </a:cubicBezTo>
                      <a:cubicBezTo>
                        <a:pt x="900427" y="1382876"/>
                        <a:pt x="850663" y="1421156"/>
                        <a:pt x="801855" y="1460872"/>
                      </a:cubicBezTo>
                      <a:cubicBezTo>
                        <a:pt x="787979" y="1472356"/>
                        <a:pt x="780801" y="1471399"/>
                        <a:pt x="768360" y="1458958"/>
                      </a:cubicBezTo>
                      <a:cubicBezTo>
                        <a:pt x="603755" y="1293395"/>
                        <a:pt x="438193" y="1128790"/>
                        <a:pt x="273109" y="963706"/>
                      </a:cubicBezTo>
                      <a:cubicBezTo>
                        <a:pt x="185543" y="876140"/>
                        <a:pt x="97977" y="787617"/>
                        <a:pt x="9932" y="700529"/>
                      </a:cubicBezTo>
                      <a:cubicBezTo>
                        <a:pt x="-3466" y="687610"/>
                        <a:pt x="-3466" y="681389"/>
                        <a:pt x="10889" y="667991"/>
                      </a:cubicBezTo>
                      <a:cubicBezTo>
                        <a:pt x="48691" y="633060"/>
                        <a:pt x="86971" y="599565"/>
                        <a:pt x="128601" y="568941"/>
                      </a:cubicBezTo>
                      <a:cubicBezTo>
                        <a:pt x="133864" y="565113"/>
                        <a:pt x="140563" y="560806"/>
                        <a:pt x="141999" y="553150"/>
                      </a:cubicBezTo>
                      <a:cubicBezTo>
                        <a:pt x="150612" y="540709"/>
                        <a:pt x="162575" y="531139"/>
                        <a:pt x="174537" y="522047"/>
                      </a:cubicBezTo>
                      <a:cubicBezTo>
                        <a:pt x="277416" y="444530"/>
                        <a:pt x="384600" y="373711"/>
                        <a:pt x="497527" y="311506"/>
                      </a:cubicBezTo>
                      <a:cubicBezTo>
                        <a:pt x="538200" y="289973"/>
                        <a:pt x="577916" y="266527"/>
                        <a:pt x="620981" y="249779"/>
                      </a:cubicBezTo>
                      <a:cubicBezTo>
                        <a:pt x="678402" y="220112"/>
                        <a:pt x="735822" y="190923"/>
                        <a:pt x="797070" y="170347"/>
                      </a:cubicBezTo>
                      <a:cubicBezTo>
                        <a:pt x="807598" y="166519"/>
                        <a:pt x="821953" y="171783"/>
                        <a:pt x="829130" y="158863"/>
                      </a:cubicBezTo>
                      <a:cubicBezTo>
                        <a:pt x="890379" y="133981"/>
                        <a:pt x="953541" y="113884"/>
                        <a:pt x="1016704" y="94744"/>
                      </a:cubicBezTo>
                      <a:cubicBezTo>
                        <a:pt x="1132023" y="61248"/>
                        <a:pt x="1248778" y="34931"/>
                        <a:pt x="1367447" y="17226"/>
                      </a:cubicBezTo>
                      <a:cubicBezTo>
                        <a:pt x="1377974" y="14834"/>
                        <a:pt x="1388979" y="11484"/>
                        <a:pt x="1399506" y="17705"/>
                      </a:cubicBezTo>
                      <a:close/>
                    </a:path>
                  </a:pathLst>
                </a:custGeom>
                <a:solidFill>
                  <a:schemeClr val="accent2"/>
                </a:solidFill>
                <a:ln w="47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8" name="Freeform: Shape 66">
                  <a:extLst>
                    <a:ext uri="{FF2B5EF4-FFF2-40B4-BE49-F238E27FC236}">
                      <a16:creationId xmlns:a16="http://schemas.microsoft.com/office/drawing/2014/main" id="{FB5D7E39-233A-4A30-9B40-9D57AEA5133C}"/>
                    </a:ext>
                  </a:extLst>
                </p:cNvPr>
                <p:cNvSpPr/>
                <p:nvPr/>
              </p:nvSpPr>
              <p:spPr>
                <a:xfrm>
                  <a:off x="6205373" y="2353600"/>
                  <a:ext cx="1647498" cy="1471438"/>
                </a:xfrm>
                <a:custGeom>
                  <a:avLst/>
                  <a:gdLst>
                    <a:gd name="connsiteX0" fmla="*/ 1511593 w 1647498"/>
                    <a:gd name="connsiteY0" fmla="*/ 560838 h 1471438"/>
                    <a:gd name="connsiteX1" fmla="*/ 1635047 w 1647498"/>
                    <a:gd name="connsiteY1" fmla="*/ 666109 h 1471438"/>
                    <a:gd name="connsiteX2" fmla="*/ 1635526 w 1647498"/>
                    <a:gd name="connsiteY2" fmla="*/ 705825 h 1471438"/>
                    <a:gd name="connsiteX3" fmla="*/ 961792 w 1647498"/>
                    <a:gd name="connsiteY3" fmla="*/ 1378601 h 1471438"/>
                    <a:gd name="connsiteX4" fmla="*/ 880447 w 1647498"/>
                    <a:gd name="connsiteY4" fmla="*/ 1460904 h 1471438"/>
                    <a:gd name="connsiteX5" fmla="*/ 847430 w 1647498"/>
                    <a:gd name="connsiteY5" fmla="*/ 1463775 h 1471438"/>
                    <a:gd name="connsiteX6" fmla="*/ 589995 w 1647498"/>
                    <a:gd name="connsiteY6" fmla="*/ 1287685 h 1471438"/>
                    <a:gd name="connsiteX7" fmla="*/ 373711 w 1647498"/>
                    <a:gd name="connsiteY7" fmla="*/ 1194377 h 1471438"/>
                    <a:gd name="connsiteX8" fmla="*/ 180396 w 1647498"/>
                    <a:gd name="connsiteY8" fmla="*/ 1141263 h 1471438"/>
                    <a:gd name="connsiteX9" fmla="*/ 24882 w 1647498"/>
                    <a:gd name="connsiteY9" fmla="*/ 1120209 h 1471438"/>
                    <a:gd name="connsiteX10" fmla="*/ 0 w 1647498"/>
                    <a:gd name="connsiteY10" fmla="*/ 1093891 h 1471438"/>
                    <a:gd name="connsiteX11" fmla="*/ 479 w 1647498"/>
                    <a:gd name="connsiteY11" fmla="*/ 261773 h 1471438"/>
                    <a:gd name="connsiteX12" fmla="*/ 0 w 1647498"/>
                    <a:gd name="connsiteY12" fmla="*/ 22522 h 1471438"/>
                    <a:gd name="connsiteX13" fmla="*/ 22968 w 1647498"/>
                    <a:gd name="connsiteY13" fmla="*/ 32 h 1471438"/>
                    <a:gd name="connsiteX14" fmla="*/ 267005 w 1647498"/>
                    <a:gd name="connsiteY14" fmla="*/ 22522 h 1471438"/>
                    <a:gd name="connsiteX15" fmla="*/ 344044 w 1647498"/>
                    <a:gd name="connsiteY15" fmla="*/ 34484 h 1471438"/>
                    <a:gd name="connsiteX16" fmla="*/ 427782 w 1647498"/>
                    <a:gd name="connsiteY16" fmla="*/ 44054 h 1471438"/>
                    <a:gd name="connsiteX17" fmla="*/ 690959 w 1647498"/>
                    <a:gd name="connsiteY17" fmla="*/ 113437 h 1471438"/>
                    <a:gd name="connsiteX18" fmla="*/ 1119698 w 1647498"/>
                    <a:gd name="connsiteY18" fmla="*/ 295269 h 1471438"/>
                    <a:gd name="connsiteX19" fmla="*/ 1492453 w 1647498"/>
                    <a:gd name="connsiteY19" fmla="*/ 536913 h 1471438"/>
                    <a:gd name="connsiteX20" fmla="*/ 1511593 w 1647498"/>
                    <a:gd name="connsiteY20" fmla="*/ 560838 h 147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7498" h="1471438">
                      <a:moveTo>
                        <a:pt x="1511593" y="560838"/>
                      </a:moveTo>
                      <a:cubicBezTo>
                        <a:pt x="1552744" y="595769"/>
                        <a:pt x="1593417" y="631657"/>
                        <a:pt x="1635047" y="666109"/>
                      </a:cubicBezTo>
                      <a:cubicBezTo>
                        <a:pt x="1652752" y="680464"/>
                        <a:pt x="1650359" y="690991"/>
                        <a:pt x="1635526" y="705825"/>
                      </a:cubicBezTo>
                      <a:cubicBezTo>
                        <a:pt x="1410629" y="929764"/>
                        <a:pt x="1186211" y="1154183"/>
                        <a:pt x="961792" y="1378601"/>
                      </a:cubicBezTo>
                      <a:cubicBezTo>
                        <a:pt x="934518" y="1405876"/>
                        <a:pt x="906764" y="1432672"/>
                        <a:pt x="880447" y="1460904"/>
                      </a:cubicBezTo>
                      <a:cubicBezTo>
                        <a:pt x="869441" y="1472866"/>
                        <a:pt x="860828" y="1475737"/>
                        <a:pt x="847430" y="1463775"/>
                      </a:cubicBezTo>
                      <a:cubicBezTo>
                        <a:pt x="768955" y="1393913"/>
                        <a:pt x="682346" y="1336493"/>
                        <a:pt x="589995" y="1287685"/>
                      </a:cubicBezTo>
                      <a:cubicBezTo>
                        <a:pt x="520612" y="1250840"/>
                        <a:pt x="448837" y="1219259"/>
                        <a:pt x="373711" y="1194377"/>
                      </a:cubicBezTo>
                      <a:cubicBezTo>
                        <a:pt x="310071" y="1173323"/>
                        <a:pt x="245951" y="1154661"/>
                        <a:pt x="180396" y="1141263"/>
                      </a:cubicBezTo>
                      <a:cubicBezTo>
                        <a:pt x="129196" y="1131215"/>
                        <a:pt x="77518" y="1121645"/>
                        <a:pt x="24882" y="1120209"/>
                      </a:cubicBezTo>
                      <a:cubicBezTo>
                        <a:pt x="4785" y="1119731"/>
                        <a:pt x="0" y="1113031"/>
                        <a:pt x="0" y="1093891"/>
                      </a:cubicBezTo>
                      <a:cubicBezTo>
                        <a:pt x="479" y="816359"/>
                        <a:pt x="479" y="538827"/>
                        <a:pt x="479" y="261773"/>
                      </a:cubicBezTo>
                      <a:cubicBezTo>
                        <a:pt x="479" y="181863"/>
                        <a:pt x="957" y="102432"/>
                        <a:pt x="0" y="22522"/>
                      </a:cubicBezTo>
                      <a:cubicBezTo>
                        <a:pt x="0" y="4338"/>
                        <a:pt x="5742" y="-447"/>
                        <a:pt x="22968" y="32"/>
                      </a:cubicBezTo>
                      <a:cubicBezTo>
                        <a:pt x="104792" y="989"/>
                        <a:pt x="186138" y="12951"/>
                        <a:pt x="267005" y="22522"/>
                      </a:cubicBezTo>
                      <a:cubicBezTo>
                        <a:pt x="292366" y="25393"/>
                        <a:pt x="319162" y="26828"/>
                        <a:pt x="344044" y="34484"/>
                      </a:cubicBezTo>
                      <a:cubicBezTo>
                        <a:pt x="373233" y="23479"/>
                        <a:pt x="400508" y="38791"/>
                        <a:pt x="427782" y="44054"/>
                      </a:cubicBezTo>
                      <a:cubicBezTo>
                        <a:pt x="516784" y="61280"/>
                        <a:pt x="604829" y="85684"/>
                        <a:pt x="690959" y="113437"/>
                      </a:cubicBezTo>
                      <a:cubicBezTo>
                        <a:pt x="839295" y="161288"/>
                        <a:pt x="982368" y="221579"/>
                        <a:pt x="1119698" y="295269"/>
                      </a:cubicBezTo>
                      <a:cubicBezTo>
                        <a:pt x="1250809" y="365130"/>
                        <a:pt x="1375219" y="445519"/>
                        <a:pt x="1492453" y="536913"/>
                      </a:cubicBezTo>
                      <a:cubicBezTo>
                        <a:pt x="1501545" y="543612"/>
                        <a:pt x="1507286" y="551268"/>
                        <a:pt x="1511593" y="560838"/>
                      </a:cubicBezTo>
                      <a:close/>
                    </a:path>
                  </a:pathLst>
                </a:custGeom>
                <a:solidFill>
                  <a:schemeClr val="accent3"/>
                </a:solidFill>
                <a:ln w="47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9" name="Freeform: Shape 67">
                  <a:extLst>
                    <a:ext uri="{FF2B5EF4-FFF2-40B4-BE49-F238E27FC236}">
                      <a16:creationId xmlns:a16="http://schemas.microsoft.com/office/drawing/2014/main" id="{E0343801-5381-48B7-84F2-5C6D077C98B3}"/>
                    </a:ext>
                  </a:extLst>
                </p:cNvPr>
                <p:cNvSpPr/>
                <p:nvPr/>
              </p:nvSpPr>
              <p:spPr>
                <a:xfrm>
                  <a:off x="3496316" y="3196558"/>
                  <a:ext cx="1473807" cy="1646427"/>
                </a:xfrm>
                <a:custGeom>
                  <a:avLst/>
                  <a:gdLst>
                    <a:gd name="connsiteX0" fmla="*/ 477795 w 1473807"/>
                    <a:gd name="connsiteY0" fmla="*/ 210261 h 1646427"/>
                    <a:gd name="connsiteX1" fmla="*/ 526602 w 1473807"/>
                    <a:gd name="connsiteY1" fmla="*/ 184900 h 1646427"/>
                    <a:gd name="connsiteX2" fmla="*/ 669675 w 1473807"/>
                    <a:gd name="connsiteY2" fmla="*/ 11682 h 1646427"/>
                    <a:gd name="connsiteX3" fmla="*/ 706041 w 1473807"/>
                    <a:gd name="connsiteY3" fmla="*/ 10246 h 1646427"/>
                    <a:gd name="connsiteX4" fmla="*/ 1455856 w 1473807"/>
                    <a:gd name="connsiteY4" fmla="*/ 760540 h 1646427"/>
                    <a:gd name="connsiteX5" fmla="*/ 1457292 w 1473807"/>
                    <a:gd name="connsiteY5" fmla="*/ 811740 h 1646427"/>
                    <a:gd name="connsiteX6" fmla="*/ 1348671 w 1473807"/>
                    <a:gd name="connsiteY6" fmla="*/ 960555 h 1646427"/>
                    <a:gd name="connsiteX7" fmla="*/ 1219954 w 1473807"/>
                    <a:gd name="connsiteY7" fmla="*/ 1209855 h 1646427"/>
                    <a:gd name="connsiteX8" fmla="*/ 1166840 w 1473807"/>
                    <a:gd name="connsiteY8" fmla="*/ 1375417 h 1646427"/>
                    <a:gd name="connsiteX9" fmla="*/ 1121382 w 1473807"/>
                    <a:gd name="connsiteY9" fmla="*/ 1631417 h 1646427"/>
                    <a:gd name="connsiteX10" fmla="*/ 1104634 w 1473807"/>
                    <a:gd name="connsiteY10" fmla="*/ 1646250 h 1646427"/>
                    <a:gd name="connsiteX11" fmla="*/ 1056784 w 1473807"/>
                    <a:gd name="connsiteY11" fmla="*/ 1646250 h 1646427"/>
                    <a:gd name="connsiteX12" fmla="*/ 40442 w 1473807"/>
                    <a:gd name="connsiteY12" fmla="*/ 1646250 h 1646427"/>
                    <a:gd name="connsiteX13" fmla="*/ 1684 w 1473807"/>
                    <a:gd name="connsiteY13" fmla="*/ 1604621 h 1646427"/>
                    <a:gd name="connsiteX14" fmla="*/ 19388 w 1473807"/>
                    <a:gd name="connsiteY14" fmla="*/ 1415133 h 1646427"/>
                    <a:gd name="connsiteX15" fmla="*/ 16517 w 1473807"/>
                    <a:gd name="connsiteY15" fmla="*/ 1392165 h 1646427"/>
                    <a:gd name="connsiteX16" fmla="*/ 156240 w 1473807"/>
                    <a:gd name="connsiteY16" fmla="*/ 839493 h 1646427"/>
                    <a:gd name="connsiteX17" fmla="*/ 367260 w 1473807"/>
                    <a:gd name="connsiteY17" fmla="*/ 403098 h 1646427"/>
                    <a:gd name="connsiteX18" fmla="*/ 471574 w 1473807"/>
                    <a:gd name="connsiteY18" fmla="*/ 245670 h 1646427"/>
                    <a:gd name="connsiteX19" fmla="*/ 477795 w 1473807"/>
                    <a:gd name="connsiteY19" fmla="*/ 210261 h 164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3807" h="1646427">
                      <a:moveTo>
                        <a:pt x="477795" y="210261"/>
                      </a:moveTo>
                      <a:cubicBezTo>
                        <a:pt x="500284" y="214089"/>
                        <a:pt x="514161" y="201648"/>
                        <a:pt x="526602" y="184900"/>
                      </a:cubicBezTo>
                      <a:cubicBezTo>
                        <a:pt x="571103" y="124609"/>
                        <a:pt x="618953" y="67188"/>
                        <a:pt x="669675" y="11682"/>
                      </a:cubicBezTo>
                      <a:cubicBezTo>
                        <a:pt x="683073" y="-3152"/>
                        <a:pt x="691686" y="-4109"/>
                        <a:pt x="706041" y="10246"/>
                      </a:cubicBezTo>
                      <a:cubicBezTo>
                        <a:pt x="955820" y="260504"/>
                        <a:pt x="1206077" y="510283"/>
                        <a:pt x="1455856" y="760540"/>
                      </a:cubicBezTo>
                      <a:cubicBezTo>
                        <a:pt x="1479303" y="783987"/>
                        <a:pt x="1479781" y="784465"/>
                        <a:pt x="1457292" y="811740"/>
                      </a:cubicBezTo>
                      <a:cubicBezTo>
                        <a:pt x="1418533" y="859112"/>
                        <a:pt x="1382645" y="908876"/>
                        <a:pt x="1348671" y="960555"/>
                      </a:cubicBezTo>
                      <a:cubicBezTo>
                        <a:pt x="1296993" y="1039508"/>
                        <a:pt x="1255842" y="1123724"/>
                        <a:pt x="1219954" y="1209855"/>
                      </a:cubicBezTo>
                      <a:cubicBezTo>
                        <a:pt x="1197943" y="1262969"/>
                        <a:pt x="1182631" y="1319432"/>
                        <a:pt x="1166840" y="1375417"/>
                      </a:cubicBezTo>
                      <a:cubicBezTo>
                        <a:pt x="1143872" y="1459634"/>
                        <a:pt x="1133345" y="1545765"/>
                        <a:pt x="1121382" y="1631417"/>
                      </a:cubicBezTo>
                      <a:cubicBezTo>
                        <a:pt x="1119947" y="1642901"/>
                        <a:pt x="1115161" y="1646250"/>
                        <a:pt x="1104634" y="1646250"/>
                      </a:cubicBezTo>
                      <a:cubicBezTo>
                        <a:pt x="1088844" y="1645772"/>
                        <a:pt x="1072575" y="1646250"/>
                        <a:pt x="1056784" y="1646250"/>
                      </a:cubicBezTo>
                      <a:cubicBezTo>
                        <a:pt x="718003" y="1646250"/>
                        <a:pt x="379223" y="1646250"/>
                        <a:pt x="40442" y="1646250"/>
                      </a:cubicBezTo>
                      <a:cubicBezTo>
                        <a:pt x="-4537" y="1646250"/>
                        <a:pt x="-1666" y="1651514"/>
                        <a:pt x="1684" y="1604621"/>
                      </a:cubicBezTo>
                      <a:cubicBezTo>
                        <a:pt x="5990" y="1541458"/>
                        <a:pt x="13646" y="1478296"/>
                        <a:pt x="19388" y="1415133"/>
                      </a:cubicBezTo>
                      <a:cubicBezTo>
                        <a:pt x="13168" y="1407956"/>
                        <a:pt x="15560" y="1399821"/>
                        <a:pt x="16517" y="1392165"/>
                      </a:cubicBezTo>
                      <a:cubicBezTo>
                        <a:pt x="41399" y="1202678"/>
                        <a:pt x="89728" y="1018932"/>
                        <a:pt x="156240" y="839493"/>
                      </a:cubicBezTo>
                      <a:cubicBezTo>
                        <a:pt x="212704" y="687329"/>
                        <a:pt x="284001" y="542343"/>
                        <a:pt x="367260" y="403098"/>
                      </a:cubicBezTo>
                      <a:cubicBezTo>
                        <a:pt x="399320" y="349027"/>
                        <a:pt x="435686" y="297349"/>
                        <a:pt x="471574" y="245670"/>
                      </a:cubicBezTo>
                      <a:cubicBezTo>
                        <a:pt x="479709" y="234665"/>
                        <a:pt x="483058" y="223659"/>
                        <a:pt x="477795" y="210261"/>
                      </a:cubicBezTo>
                      <a:close/>
                    </a:path>
                  </a:pathLst>
                </a:custGeom>
                <a:solidFill>
                  <a:schemeClr val="accent1"/>
                </a:solidFill>
                <a:ln w="47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20" name="Freeform: Shape 68">
                  <a:extLst>
                    <a:ext uri="{FF2B5EF4-FFF2-40B4-BE49-F238E27FC236}">
                      <a16:creationId xmlns:a16="http://schemas.microsoft.com/office/drawing/2014/main" id="{211F5218-F217-4665-9618-4640D3F898B4}"/>
                    </a:ext>
                  </a:extLst>
                </p:cNvPr>
                <p:cNvSpPr/>
                <p:nvPr/>
              </p:nvSpPr>
              <p:spPr>
                <a:xfrm>
                  <a:off x="7229488" y="3197036"/>
                  <a:ext cx="1472874" cy="1646250"/>
                </a:xfrm>
                <a:custGeom>
                  <a:avLst/>
                  <a:gdLst>
                    <a:gd name="connsiteX0" fmla="*/ 344884 w 1472874"/>
                    <a:gd name="connsiteY0" fmla="*/ 1586916 h 1646250"/>
                    <a:gd name="connsiteX1" fmla="*/ 324787 w 1472874"/>
                    <a:gd name="connsiteY1" fmla="*/ 1453413 h 1646250"/>
                    <a:gd name="connsiteX2" fmla="*/ 315695 w 1472874"/>
                    <a:gd name="connsiteY2" fmla="*/ 1414655 h 1646250"/>
                    <a:gd name="connsiteX3" fmla="*/ 264974 w 1472874"/>
                    <a:gd name="connsiteY3" fmla="*/ 1243829 h 1646250"/>
                    <a:gd name="connsiteX4" fmla="*/ 134343 w 1472874"/>
                    <a:gd name="connsiteY4" fmla="*/ 976824 h 1646250"/>
                    <a:gd name="connsiteX5" fmla="*/ 11845 w 1472874"/>
                    <a:gd name="connsiteY5" fmla="*/ 808869 h 1646250"/>
                    <a:gd name="connsiteX6" fmla="*/ 13281 w 1472874"/>
                    <a:gd name="connsiteY6" fmla="*/ 762454 h 1646250"/>
                    <a:gd name="connsiteX7" fmla="*/ 766446 w 1472874"/>
                    <a:gd name="connsiteY7" fmla="*/ 10246 h 1646250"/>
                    <a:gd name="connsiteX8" fmla="*/ 803769 w 1472874"/>
                    <a:gd name="connsiteY8" fmla="*/ 11682 h 1646250"/>
                    <a:gd name="connsiteX9" fmla="*/ 965982 w 1472874"/>
                    <a:gd name="connsiteY9" fmla="*/ 208825 h 1646250"/>
                    <a:gd name="connsiteX10" fmla="*/ 990385 w 1472874"/>
                    <a:gd name="connsiteY10" fmla="*/ 230837 h 1646250"/>
                    <a:gd name="connsiteX11" fmla="*/ 1222460 w 1472874"/>
                    <a:gd name="connsiteY11" fmla="*/ 621774 h 1646250"/>
                    <a:gd name="connsiteX12" fmla="*/ 1283708 w 1472874"/>
                    <a:gd name="connsiteY12" fmla="*/ 761497 h 1646250"/>
                    <a:gd name="connsiteX13" fmla="*/ 1304284 w 1472874"/>
                    <a:gd name="connsiteY13" fmla="*/ 807912 h 1646250"/>
                    <a:gd name="connsiteX14" fmla="*/ 1435872 w 1472874"/>
                    <a:gd name="connsiteY14" fmla="*/ 1269190 h 1646250"/>
                    <a:gd name="connsiteX15" fmla="*/ 1460276 w 1472874"/>
                    <a:gd name="connsiteY15" fmla="*/ 1412741 h 1646250"/>
                    <a:gd name="connsiteX16" fmla="*/ 1461711 w 1472874"/>
                    <a:gd name="connsiteY16" fmla="*/ 1453413 h 1646250"/>
                    <a:gd name="connsiteX17" fmla="*/ 1463147 w 1472874"/>
                    <a:gd name="connsiteY17" fmla="*/ 1529017 h 1646250"/>
                    <a:gd name="connsiteX18" fmla="*/ 1470803 w 1472874"/>
                    <a:gd name="connsiteY18" fmla="*/ 1616583 h 1646250"/>
                    <a:gd name="connsiteX19" fmla="*/ 1444007 w 1472874"/>
                    <a:gd name="connsiteY19" fmla="*/ 1646251 h 1646250"/>
                    <a:gd name="connsiteX20" fmla="*/ 975073 w 1472874"/>
                    <a:gd name="connsiteY20" fmla="*/ 1646251 h 1646250"/>
                    <a:gd name="connsiteX21" fmla="*/ 379336 w 1472874"/>
                    <a:gd name="connsiteY21" fmla="*/ 1646251 h 1646250"/>
                    <a:gd name="connsiteX22" fmla="*/ 353497 w 1472874"/>
                    <a:gd name="connsiteY22" fmla="*/ 1644336 h 1646250"/>
                    <a:gd name="connsiteX23" fmla="*/ 344884 w 1472874"/>
                    <a:gd name="connsiteY23" fmla="*/ 1586916 h 164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72874" h="1646250">
                      <a:moveTo>
                        <a:pt x="344884" y="1586916"/>
                      </a:moveTo>
                      <a:cubicBezTo>
                        <a:pt x="343927" y="1541458"/>
                        <a:pt x="331007" y="1497914"/>
                        <a:pt x="324787" y="1453413"/>
                      </a:cubicBezTo>
                      <a:cubicBezTo>
                        <a:pt x="316652" y="1441929"/>
                        <a:pt x="323351" y="1426617"/>
                        <a:pt x="315695" y="1414655"/>
                      </a:cubicBezTo>
                      <a:cubicBezTo>
                        <a:pt x="302297" y="1356756"/>
                        <a:pt x="286028" y="1299814"/>
                        <a:pt x="264974" y="1243829"/>
                      </a:cubicBezTo>
                      <a:cubicBezTo>
                        <a:pt x="230043" y="1150999"/>
                        <a:pt x="186978" y="1061519"/>
                        <a:pt x="134343" y="976824"/>
                      </a:cubicBezTo>
                      <a:cubicBezTo>
                        <a:pt x="97498" y="917968"/>
                        <a:pt x="58739" y="860069"/>
                        <a:pt x="11845" y="808869"/>
                      </a:cubicBezTo>
                      <a:cubicBezTo>
                        <a:pt x="-3945" y="791643"/>
                        <a:pt x="-4424" y="780637"/>
                        <a:pt x="13281" y="762454"/>
                      </a:cubicBezTo>
                      <a:cubicBezTo>
                        <a:pt x="265452" y="512675"/>
                        <a:pt x="516188" y="261461"/>
                        <a:pt x="766446" y="10246"/>
                      </a:cubicBezTo>
                      <a:cubicBezTo>
                        <a:pt x="780801" y="-4109"/>
                        <a:pt x="790371" y="-3152"/>
                        <a:pt x="803769" y="11682"/>
                      </a:cubicBezTo>
                      <a:cubicBezTo>
                        <a:pt x="860233" y="75323"/>
                        <a:pt x="913346" y="141835"/>
                        <a:pt x="965982" y="208825"/>
                      </a:cubicBezTo>
                      <a:cubicBezTo>
                        <a:pt x="975073" y="215046"/>
                        <a:pt x="984165" y="221267"/>
                        <a:pt x="990385" y="230837"/>
                      </a:cubicBezTo>
                      <a:cubicBezTo>
                        <a:pt x="1077952" y="355248"/>
                        <a:pt x="1156426" y="484922"/>
                        <a:pt x="1222460" y="621774"/>
                      </a:cubicBezTo>
                      <a:cubicBezTo>
                        <a:pt x="1244471" y="667710"/>
                        <a:pt x="1266003" y="713647"/>
                        <a:pt x="1283708" y="761497"/>
                      </a:cubicBezTo>
                      <a:cubicBezTo>
                        <a:pt x="1290886" y="776809"/>
                        <a:pt x="1296149" y="793078"/>
                        <a:pt x="1304284" y="807912"/>
                      </a:cubicBezTo>
                      <a:cubicBezTo>
                        <a:pt x="1360747" y="958162"/>
                        <a:pt x="1408119" y="1110805"/>
                        <a:pt x="1435872" y="1269190"/>
                      </a:cubicBezTo>
                      <a:cubicBezTo>
                        <a:pt x="1444485" y="1317040"/>
                        <a:pt x="1450227" y="1365369"/>
                        <a:pt x="1460276" y="1412741"/>
                      </a:cubicBezTo>
                      <a:cubicBezTo>
                        <a:pt x="1463147" y="1426139"/>
                        <a:pt x="1464104" y="1440015"/>
                        <a:pt x="1461711" y="1453413"/>
                      </a:cubicBezTo>
                      <a:cubicBezTo>
                        <a:pt x="1457405" y="1478774"/>
                        <a:pt x="1458362" y="1504135"/>
                        <a:pt x="1463147" y="1529017"/>
                      </a:cubicBezTo>
                      <a:cubicBezTo>
                        <a:pt x="1466018" y="1558206"/>
                        <a:pt x="1465061" y="1587395"/>
                        <a:pt x="1470803" y="1616583"/>
                      </a:cubicBezTo>
                      <a:cubicBezTo>
                        <a:pt x="1476066" y="1644336"/>
                        <a:pt x="1472717" y="1646251"/>
                        <a:pt x="1444007" y="1646251"/>
                      </a:cubicBezTo>
                      <a:cubicBezTo>
                        <a:pt x="1287536" y="1646251"/>
                        <a:pt x="1131544" y="1646251"/>
                        <a:pt x="975073" y="1646251"/>
                      </a:cubicBezTo>
                      <a:cubicBezTo>
                        <a:pt x="776494" y="1646251"/>
                        <a:pt x="577915" y="1646251"/>
                        <a:pt x="379336" y="1646251"/>
                      </a:cubicBezTo>
                      <a:cubicBezTo>
                        <a:pt x="370723" y="1646251"/>
                        <a:pt x="362110" y="1644815"/>
                        <a:pt x="353497" y="1644336"/>
                      </a:cubicBezTo>
                      <a:cubicBezTo>
                        <a:pt x="342970" y="1626632"/>
                        <a:pt x="354454" y="1605099"/>
                        <a:pt x="344884" y="1586916"/>
                      </a:cubicBezTo>
                      <a:close/>
                    </a:path>
                  </a:pathLst>
                </a:custGeom>
                <a:solidFill>
                  <a:schemeClr val="accent4"/>
                </a:solidFill>
                <a:ln w="47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grpSp>
          <p:sp>
            <p:nvSpPr>
              <p:cNvPr id="13" name="Trapezoid 24">
                <a:extLst>
                  <a:ext uri="{FF2B5EF4-FFF2-40B4-BE49-F238E27FC236}">
                    <a16:creationId xmlns:a16="http://schemas.microsoft.com/office/drawing/2014/main" id="{184A36D6-26A7-4B6C-828E-21940A6ECC4A}"/>
                  </a:ext>
                </a:extLst>
              </p:cNvPr>
              <p:cNvSpPr>
                <a:spLocks noChangeAspect="1"/>
              </p:cNvSpPr>
              <p:nvPr/>
            </p:nvSpPr>
            <p:spPr>
              <a:xfrm rot="8369018">
                <a:off x="4215200" y="4240285"/>
                <a:ext cx="410470" cy="414380"/>
              </a:xfrm>
              <a:custGeom>
                <a:avLst/>
                <a:gdLst/>
                <a:ahLst/>
                <a:cxnLst/>
                <a:rect l="l" t="t" r="r" b="b"/>
                <a:pathLst>
                  <a:path w="4411086" h="4453092">
                    <a:moveTo>
                      <a:pt x="3095887" y="1153910"/>
                    </a:moveTo>
                    <a:cubicBezTo>
                      <a:pt x="3119009" y="1174647"/>
                      <a:pt x="3146597" y="1191685"/>
                      <a:pt x="3177861" y="1203446"/>
                    </a:cubicBezTo>
                    <a:cubicBezTo>
                      <a:pt x="3302917" y="1250492"/>
                      <a:pt x="3439398" y="1195315"/>
                      <a:pt x="3482703" y="1080205"/>
                    </a:cubicBezTo>
                    <a:cubicBezTo>
                      <a:pt x="3526008" y="965093"/>
                      <a:pt x="3459737" y="833641"/>
                      <a:pt x="3334683" y="786595"/>
                    </a:cubicBezTo>
                    <a:cubicBezTo>
                      <a:pt x="3209628" y="739549"/>
                      <a:pt x="3073147" y="794724"/>
                      <a:pt x="3029841" y="909836"/>
                    </a:cubicBezTo>
                    <a:cubicBezTo>
                      <a:pt x="2997363" y="996169"/>
                      <a:pt x="3026521" y="1091695"/>
                      <a:pt x="3095887" y="1153910"/>
                    </a:cubicBezTo>
                    <a:close/>
                    <a:moveTo>
                      <a:pt x="3521423" y="1860548"/>
                    </a:moveTo>
                    <a:cubicBezTo>
                      <a:pt x="3544546" y="1881285"/>
                      <a:pt x="3572135" y="1898322"/>
                      <a:pt x="3603399" y="1910084"/>
                    </a:cubicBezTo>
                    <a:cubicBezTo>
                      <a:pt x="3728453" y="1957130"/>
                      <a:pt x="3864935" y="1901953"/>
                      <a:pt x="3908240" y="1786842"/>
                    </a:cubicBezTo>
                    <a:cubicBezTo>
                      <a:pt x="3951546" y="1671732"/>
                      <a:pt x="3885275" y="1540278"/>
                      <a:pt x="3760220" y="1493232"/>
                    </a:cubicBezTo>
                    <a:cubicBezTo>
                      <a:pt x="3635166" y="1446186"/>
                      <a:pt x="3498684" y="1501363"/>
                      <a:pt x="3455379" y="1616474"/>
                    </a:cubicBezTo>
                    <a:cubicBezTo>
                      <a:pt x="3422900" y="1702807"/>
                      <a:pt x="3452057" y="1798333"/>
                      <a:pt x="3521423" y="1860548"/>
                    </a:cubicBezTo>
                    <a:close/>
                    <a:moveTo>
                      <a:pt x="3507502" y="2659088"/>
                    </a:moveTo>
                    <a:cubicBezTo>
                      <a:pt x="3530625" y="2679826"/>
                      <a:pt x="3558214" y="2696863"/>
                      <a:pt x="3589478" y="2708624"/>
                    </a:cubicBezTo>
                    <a:cubicBezTo>
                      <a:pt x="3714532" y="2755670"/>
                      <a:pt x="3851014" y="2700494"/>
                      <a:pt x="3894319" y="2585383"/>
                    </a:cubicBezTo>
                    <a:cubicBezTo>
                      <a:pt x="3937624" y="2470273"/>
                      <a:pt x="3871353" y="2338820"/>
                      <a:pt x="3746299" y="2291774"/>
                    </a:cubicBezTo>
                    <a:cubicBezTo>
                      <a:pt x="3621245" y="2244728"/>
                      <a:pt x="3484763" y="2299905"/>
                      <a:pt x="3441458" y="2415014"/>
                    </a:cubicBezTo>
                    <a:cubicBezTo>
                      <a:pt x="3408979" y="2501348"/>
                      <a:pt x="3438136" y="2596873"/>
                      <a:pt x="3507502" y="2659088"/>
                    </a:cubicBezTo>
                    <a:close/>
                    <a:moveTo>
                      <a:pt x="2750047" y="3029987"/>
                    </a:moveTo>
                    <a:cubicBezTo>
                      <a:pt x="2773168" y="3050726"/>
                      <a:pt x="2800759" y="3067763"/>
                      <a:pt x="2832021" y="3079524"/>
                    </a:cubicBezTo>
                    <a:cubicBezTo>
                      <a:pt x="2957076" y="3126570"/>
                      <a:pt x="3093558" y="3071393"/>
                      <a:pt x="3136863" y="2956283"/>
                    </a:cubicBezTo>
                    <a:cubicBezTo>
                      <a:pt x="3180168" y="2841172"/>
                      <a:pt x="3113897" y="2709719"/>
                      <a:pt x="2988843" y="2662673"/>
                    </a:cubicBezTo>
                    <a:cubicBezTo>
                      <a:pt x="2863789" y="2615627"/>
                      <a:pt x="2727307" y="2670804"/>
                      <a:pt x="2684001" y="2785914"/>
                    </a:cubicBezTo>
                    <a:cubicBezTo>
                      <a:pt x="2651523" y="2872247"/>
                      <a:pt x="2680681" y="2967773"/>
                      <a:pt x="2750047" y="3029987"/>
                    </a:cubicBezTo>
                    <a:close/>
                    <a:moveTo>
                      <a:pt x="1666926" y="2573567"/>
                    </a:moveTo>
                    <a:lnTo>
                      <a:pt x="1775047" y="423729"/>
                    </a:lnTo>
                    <a:lnTo>
                      <a:pt x="1991290" y="423729"/>
                    </a:lnTo>
                    <a:lnTo>
                      <a:pt x="2099411" y="2573567"/>
                    </a:lnTo>
                    <a:close/>
                    <a:moveTo>
                      <a:pt x="1154974" y="2568578"/>
                    </a:moveTo>
                    <a:cubicBezTo>
                      <a:pt x="1178096" y="2589317"/>
                      <a:pt x="1205685" y="2606354"/>
                      <a:pt x="1236949" y="2618115"/>
                    </a:cubicBezTo>
                    <a:cubicBezTo>
                      <a:pt x="1362003" y="2665161"/>
                      <a:pt x="1498485" y="2609985"/>
                      <a:pt x="1541790" y="2494874"/>
                    </a:cubicBezTo>
                    <a:cubicBezTo>
                      <a:pt x="1585096" y="2379763"/>
                      <a:pt x="1518825" y="2248310"/>
                      <a:pt x="1393770" y="2201264"/>
                    </a:cubicBezTo>
                    <a:cubicBezTo>
                      <a:pt x="1268716" y="2154218"/>
                      <a:pt x="1132234" y="2209394"/>
                      <a:pt x="1088929" y="2324505"/>
                    </a:cubicBezTo>
                    <a:cubicBezTo>
                      <a:pt x="1056450" y="2410839"/>
                      <a:pt x="1085608" y="2506364"/>
                      <a:pt x="1154974" y="2568578"/>
                    </a:cubicBezTo>
                    <a:close/>
                    <a:moveTo>
                      <a:pt x="1811301" y="3132571"/>
                    </a:moveTo>
                    <a:lnTo>
                      <a:pt x="1704026" y="2663196"/>
                    </a:lnTo>
                    <a:lnTo>
                      <a:pt x="2117930" y="2682436"/>
                    </a:lnTo>
                    <a:lnTo>
                      <a:pt x="1967575" y="3139835"/>
                    </a:lnTo>
                    <a:close/>
                    <a:moveTo>
                      <a:pt x="474734" y="2026084"/>
                    </a:moveTo>
                    <a:cubicBezTo>
                      <a:pt x="497856" y="2046823"/>
                      <a:pt x="525445" y="2063859"/>
                      <a:pt x="556709" y="2075621"/>
                    </a:cubicBezTo>
                    <a:cubicBezTo>
                      <a:pt x="681763" y="2122667"/>
                      <a:pt x="818245" y="2067490"/>
                      <a:pt x="861550" y="1952380"/>
                    </a:cubicBezTo>
                    <a:cubicBezTo>
                      <a:pt x="904855" y="1837269"/>
                      <a:pt x="838584" y="1705816"/>
                      <a:pt x="713530" y="1658770"/>
                    </a:cubicBezTo>
                    <a:cubicBezTo>
                      <a:pt x="588476" y="1611724"/>
                      <a:pt x="451994" y="1666900"/>
                      <a:pt x="408689" y="1782011"/>
                    </a:cubicBezTo>
                    <a:cubicBezTo>
                      <a:pt x="376210" y="1868344"/>
                      <a:pt x="405367" y="1963870"/>
                      <a:pt x="474734" y="2026084"/>
                    </a:cubicBezTo>
                    <a:close/>
                    <a:moveTo>
                      <a:pt x="470005" y="2517620"/>
                    </a:moveTo>
                    <a:cubicBezTo>
                      <a:pt x="142796" y="2243059"/>
                      <a:pt x="-69074" y="1913805"/>
                      <a:pt x="20698" y="1573981"/>
                    </a:cubicBezTo>
                    <a:cubicBezTo>
                      <a:pt x="290062" y="677171"/>
                      <a:pt x="1131284" y="1373424"/>
                      <a:pt x="1417683" y="1157395"/>
                    </a:cubicBezTo>
                    <a:cubicBezTo>
                      <a:pt x="1704082" y="941367"/>
                      <a:pt x="795764" y="512391"/>
                      <a:pt x="1486994" y="164947"/>
                    </a:cubicBezTo>
                    <a:cubicBezTo>
                      <a:pt x="1963635" y="-91969"/>
                      <a:pt x="2301495" y="-33140"/>
                      <a:pt x="2924035" y="233397"/>
                    </a:cubicBezTo>
                    <a:cubicBezTo>
                      <a:pt x="3546575" y="499935"/>
                      <a:pt x="4682373" y="1460700"/>
                      <a:pt x="4352060" y="2410274"/>
                    </a:cubicBezTo>
                    <a:cubicBezTo>
                      <a:pt x="4055563" y="3262631"/>
                      <a:pt x="2903863" y="3342769"/>
                      <a:pt x="2149143" y="3248705"/>
                    </a:cubicBezTo>
                    <a:cubicBezTo>
                      <a:pt x="2120485" y="3221681"/>
                      <a:pt x="2088781" y="3200633"/>
                      <a:pt x="2056697" y="3184977"/>
                    </a:cubicBezTo>
                    <a:lnTo>
                      <a:pt x="2029525" y="3174239"/>
                    </a:lnTo>
                    <a:lnTo>
                      <a:pt x="2074465" y="2961096"/>
                    </a:lnTo>
                    <a:cubicBezTo>
                      <a:pt x="2174448" y="2968058"/>
                      <a:pt x="2268303" y="2914369"/>
                      <a:pt x="2302852" y="2822534"/>
                    </a:cubicBezTo>
                    <a:cubicBezTo>
                      <a:pt x="2344980" y="2710550"/>
                      <a:pt x="2283405" y="2583099"/>
                      <a:pt x="2164586" y="2533664"/>
                    </a:cubicBezTo>
                    <a:lnTo>
                      <a:pt x="2177079" y="2474412"/>
                    </a:lnTo>
                    <a:lnTo>
                      <a:pt x="2181423" y="2474420"/>
                    </a:lnTo>
                    <a:lnTo>
                      <a:pt x="2180348" y="2458905"/>
                    </a:lnTo>
                    <a:lnTo>
                      <a:pt x="2183345" y="2444691"/>
                    </a:lnTo>
                    <a:lnTo>
                      <a:pt x="2179364" y="2444684"/>
                    </a:lnTo>
                    <a:lnTo>
                      <a:pt x="2069296" y="855315"/>
                    </a:lnTo>
                    <a:cubicBezTo>
                      <a:pt x="2264713" y="815272"/>
                      <a:pt x="2400776" y="670372"/>
                      <a:pt x="2376696" y="524656"/>
                    </a:cubicBezTo>
                    <a:cubicBezTo>
                      <a:pt x="2351678" y="373263"/>
                      <a:pt x="2163271" y="278317"/>
                      <a:pt x="1955875" y="312591"/>
                    </a:cubicBezTo>
                    <a:cubicBezTo>
                      <a:pt x="1748480" y="346862"/>
                      <a:pt x="1600634" y="497374"/>
                      <a:pt x="1625652" y="648768"/>
                    </a:cubicBezTo>
                    <a:cubicBezTo>
                      <a:pt x="1635034" y="705540"/>
                      <a:pt x="1667392" y="754373"/>
                      <a:pt x="1715112" y="791433"/>
                    </a:cubicBezTo>
                    <a:lnTo>
                      <a:pt x="1728511" y="799403"/>
                    </a:lnTo>
                    <a:lnTo>
                      <a:pt x="1608970" y="2443607"/>
                    </a:lnTo>
                    <a:lnTo>
                      <a:pt x="1608731" y="2443607"/>
                    </a:lnTo>
                    <a:lnTo>
                      <a:pt x="1608909" y="2444461"/>
                    </a:lnTo>
                    <a:lnTo>
                      <a:pt x="1606809" y="2473335"/>
                    </a:lnTo>
                    <a:lnTo>
                      <a:pt x="1614885" y="2473351"/>
                    </a:lnTo>
                    <a:lnTo>
                      <a:pt x="1760460" y="3176931"/>
                    </a:lnTo>
                    <a:cubicBezTo>
                      <a:pt x="1363839" y="3071567"/>
                      <a:pt x="842276" y="2829991"/>
                      <a:pt x="470005" y="2517620"/>
                    </a:cubicBezTo>
                    <a:close/>
                    <a:moveTo>
                      <a:pt x="1703651" y="4144665"/>
                    </a:moveTo>
                    <a:cubicBezTo>
                      <a:pt x="1692426" y="4135382"/>
                      <a:pt x="1682479" y="4126471"/>
                      <a:pt x="1673433" y="4117764"/>
                    </a:cubicBezTo>
                    <a:cubicBezTo>
                      <a:pt x="1630012" y="4075967"/>
                      <a:pt x="1607344" y="4038835"/>
                      <a:pt x="1563711" y="3987474"/>
                    </a:cubicBezTo>
                    <a:cubicBezTo>
                      <a:pt x="1428119" y="3754817"/>
                      <a:pt x="1459551" y="3514918"/>
                      <a:pt x="1577437" y="3369529"/>
                    </a:cubicBezTo>
                    <a:cubicBezTo>
                      <a:pt x="1695323" y="3224139"/>
                      <a:pt x="1812160" y="3189516"/>
                      <a:pt x="1943877" y="3254126"/>
                    </a:cubicBezTo>
                    <a:cubicBezTo>
                      <a:pt x="2075594" y="3318736"/>
                      <a:pt x="2201944" y="3486346"/>
                      <a:pt x="2150195" y="3720844"/>
                    </a:cubicBezTo>
                    <a:cubicBezTo>
                      <a:pt x="2053054" y="4010881"/>
                      <a:pt x="2046121" y="3999957"/>
                      <a:pt x="2256634" y="4453092"/>
                    </a:cubicBezTo>
                    <a:cubicBezTo>
                      <a:pt x="1923422" y="4292924"/>
                      <a:pt x="1782225" y="4209649"/>
                      <a:pt x="1703651" y="41446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4" name="Oval 21">
                <a:extLst>
                  <a:ext uri="{FF2B5EF4-FFF2-40B4-BE49-F238E27FC236}">
                    <a16:creationId xmlns:a16="http://schemas.microsoft.com/office/drawing/2014/main" id="{5A57F488-E536-4CF4-B807-86E56C8A58EE}"/>
                  </a:ext>
                </a:extLst>
              </p:cNvPr>
              <p:cNvSpPr>
                <a:spLocks noChangeAspect="1"/>
              </p:cNvSpPr>
              <p:nvPr/>
            </p:nvSpPr>
            <p:spPr>
              <a:xfrm>
                <a:off x="5181842" y="3344945"/>
                <a:ext cx="425281" cy="372728"/>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5" name="Freeform: Shape 71">
                <a:extLst>
                  <a:ext uri="{FF2B5EF4-FFF2-40B4-BE49-F238E27FC236}">
                    <a16:creationId xmlns:a16="http://schemas.microsoft.com/office/drawing/2014/main" id="{9BF73F50-F4D8-4F93-BB55-B54BF400F581}"/>
                  </a:ext>
                </a:extLst>
              </p:cNvPr>
              <p:cNvSpPr/>
              <p:nvPr/>
            </p:nvSpPr>
            <p:spPr>
              <a:xfrm rot="5400000">
                <a:off x="7642674" y="4398956"/>
                <a:ext cx="286823" cy="287246"/>
              </a:xfrm>
              <a:custGeom>
                <a:avLst/>
                <a:gdLst>
                  <a:gd name="connsiteX0" fmla="*/ 42 w 721442"/>
                  <a:gd name="connsiteY0" fmla="*/ 522852 h 722507"/>
                  <a:gd name="connsiteX1" fmla="*/ 5857 w 721442"/>
                  <a:gd name="connsiteY1" fmla="*/ 47329 h 722507"/>
                  <a:gd name="connsiteX2" fmla="*/ 53185 w 721442"/>
                  <a:gd name="connsiteY2" fmla="*/ 0 h 722507"/>
                  <a:gd name="connsiteX3" fmla="*/ 102932 w 721442"/>
                  <a:gd name="connsiteY3" fmla="*/ 0 h 722507"/>
                  <a:gd name="connsiteX4" fmla="*/ 150260 w 721442"/>
                  <a:gd name="connsiteY4" fmla="*/ 47329 h 722507"/>
                  <a:gd name="connsiteX5" fmla="*/ 148891 w 721442"/>
                  <a:gd name="connsiteY5" fmla="*/ 154199 h 722507"/>
                  <a:gd name="connsiteX6" fmla="*/ 148407 w 721442"/>
                  <a:gd name="connsiteY6" fmla="*/ 182723 h 722507"/>
                  <a:gd name="connsiteX7" fmla="*/ 331751 w 721442"/>
                  <a:gd name="connsiteY7" fmla="*/ 177508 h 722507"/>
                  <a:gd name="connsiteX8" fmla="*/ 527686 w 721442"/>
                  <a:gd name="connsiteY8" fmla="*/ 167574 h 722507"/>
                  <a:gd name="connsiteX9" fmla="*/ 467883 w 721442"/>
                  <a:gd name="connsiteY9" fmla="*/ 53046 h 722507"/>
                  <a:gd name="connsiteX10" fmla="*/ 721421 w 721442"/>
                  <a:gd name="connsiteY10" fmla="*/ 129085 h 722507"/>
                  <a:gd name="connsiteX11" fmla="*/ 547357 w 721442"/>
                  <a:gd name="connsiteY11" fmla="*/ 287593 h 722507"/>
                  <a:gd name="connsiteX12" fmla="*/ 146593 w 721442"/>
                  <a:gd name="connsiteY12" fmla="*/ 294469 h 722507"/>
                  <a:gd name="connsiteX13" fmla="*/ 146309 w 721442"/>
                  <a:gd name="connsiteY13" fmla="*/ 312824 h 722507"/>
                  <a:gd name="connsiteX14" fmla="*/ 145796 w 721442"/>
                  <a:gd name="connsiteY14" fmla="*/ 388895 h 722507"/>
                  <a:gd name="connsiteX15" fmla="*/ 145887 w 721442"/>
                  <a:gd name="connsiteY15" fmla="*/ 417641 h 722507"/>
                  <a:gd name="connsiteX16" fmla="*/ 564076 w 721442"/>
                  <a:gd name="connsiteY16" fmla="*/ 417641 h 722507"/>
                  <a:gd name="connsiteX17" fmla="*/ 719692 w 721442"/>
                  <a:gd name="connsiteY17" fmla="*/ 543229 h 722507"/>
                  <a:gd name="connsiteX18" fmla="*/ 631765 w 721442"/>
                  <a:gd name="connsiteY18" fmla="*/ 586638 h 722507"/>
                  <a:gd name="connsiteX19" fmla="*/ 452578 w 721442"/>
                  <a:gd name="connsiteY19" fmla="*/ 524866 h 722507"/>
                  <a:gd name="connsiteX20" fmla="*/ 234716 w 721442"/>
                  <a:gd name="connsiteY20" fmla="*/ 528410 h 722507"/>
                  <a:gd name="connsiteX21" fmla="*/ 147934 w 721442"/>
                  <a:gd name="connsiteY21" fmla="*/ 529997 h 722507"/>
                  <a:gd name="connsiteX22" fmla="*/ 149842 w 721442"/>
                  <a:gd name="connsiteY22" fmla="*/ 554392 h 722507"/>
                  <a:gd name="connsiteX23" fmla="*/ 210351 w 721442"/>
                  <a:gd name="connsiteY23" fmla="*/ 722507 h 722507"/>
                  <a:gd name="connsiteX24" fmla="*/ 42 w 721442"/>
                  <a:gd name="connsiteY24" fmla="*/ 522852 h 72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1442" h="722507">
                    <a:moveTo>
                      <a:pt x="42" y="522852"/>
                    </a:moveTo>
                    <a:cubicBezTo>
                      <a:pt x="-605" y="350129"/>
                      <a:pt x="6503" y="220051"/>
                      <a:pt x="5857" y="47329"/>
                    </a:cubicBezTo>
                    <a:cubicBezTo>
                      <a:pt x="5857" y="21190"/>
                      <a:pt x="27046" y="0"/>
                      <a:pt x="53185" y="0"/>
                    </a:cubicBezTo>
                    <a:lnTo>
                      <a:pt x="102932" y="0"/>
                    </a:lnTo>
                    <a:cubicBezTo>
                      <a:pt x="129071" y="0"/>
                      <a:pt x="150260" y="21190"/>
                      <a:pt x="150260" y="47329"/>
                    </a:cubicBezTo>
                    <a:cubicBezTo>
                      <a:pt x="149853" y="88041"/>
                      <a:pt x="149377" y="122989"/>
                      <a:pt x="148891" y="154199"/>
                    </a:cubicBezTo>
                    <a:lnTo>
                      <a:pt x="148407" y="182723"/>
                    </a:lnTo>
                    <a:lnTo>
                      <a:pt x="331751" y="177508"/>
                    </a:lnTo>
                    <a:cubicBezTo>
                      <a:pt x="397063" y="175650"/>
                      <a:pt x="462374" y="173066"/>
                      <a:pt x="527686" y="167574"/>
                    </a:cubicBezTo>
                    <a:cubicBezTo>
                      <a:pt x="642817" y="145134"/>
                      <a:pt x="586782" y="11119"/>
                      <a:pt x="467883" y="53046"/>
                    </a:cubicBezTo>
                    <a:cubicBezTo>
                      <a:pt x="570547" y="-49115"/>
                      <a:pt x="723145" y="18126"/>
                      <a:pt x="721421" y="129085"/>
                    </a:cubicBezTo>
                    <a:cubicBezTo>
                      <a:pt x="720775" y="181200"/>
                      <a:pt x="734474" y="263637"/>
                      <a:pt x="547357" y="287593"/>
                    </a:cubicBezTo>
                    <a:lnTo>
                      <a:pt x="146593" y="294469"/>
                    </a:lnTo>
                    <a:lnTo>
                      <a:pt x="146309" y="312824"/>
                    </a:lnTo>
                    <a:cubicBezTo>
                      <a:pt x="146013" y="337190"/>
                      <a:pt x="145822" y="361872"/>
                      <a:pt x="145796" y="388895"/>
                    </a:cubicBezTo>
                    <a:lnTo>
                      <a:pt x="145887" y="417641"/>
                    </a:lnTo>
                    <a:lnTo>
                      <a:pt x="564076" y="417641"/>
                    </a:lnTo>
                    <a:cubicBezTo>
                      <a:pt x="676720" y="420465"/>
                      <a:pt x="718804" y="471343"/>
                      <a:pt x="719692" y="543229"/>
                    </a:cubicBezTo>
                    <a:cubicBezTo>
                      <a:pt x="721183" y="582376"/>
                      <a:pt x="690900" y="608290"/>
                      <a:pt x="631765" y="586638"/>
                    </a:cubicBezTo>
                    <a:cubicBezTo>
                      <a:pt x="553530" y="556303"/>
                      <a:pt x="540205" y="522675"/>
                      <a:pt x="452578" y="524866"/>
                    </a:cubicBezTo>
                    <a:cubicBezTo>
                      <a:pt x="380525" y="525785"/>
                      <a:pt x="322260" y="526811"/>
                      <a:pt x="234716" y="528410"/>
                    </a:cubicBezTo>
                    <a:lnTo>
                      <a:pt x="147934" y="529997"/>
                    </a:lnTo>
                    <a:lnTo>
                      <a:pt x="149842" y="554392"/>
                    </a:lnTo>
                    <a:cubicBezTo>
                      <a:pt x="166488" y="646104"/>
                      <a:pt x="240698" y="721838"/>
                      <a:pt x="210351" y="722507"/>
                    </a:cubicBezTo>
                    <a:cubicBezTo>
                      <a:pt x="126033" y="702477"/>
                      <a:pt x="1009" y="637864"/>
                      <a:pt x="42" y="5228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6" name="Frame 1">
                <a:extLst>
                  <a:ext uri="{FF2B5EF4-FFF2-40B4-BE49-F238E27FC236}">
                    <a16:creationId xmlns:a16="http://schemas.microsoft.com/office/drawing/2014/main" id="{9588B0BA-FFC5-4E07-B18D-5129BF225DAF}"/>
                  </a:ext>
                </a:extLst>
              </p:cNvPr>
              <p:cNvSpPr/>
              <p:nvPr/>
            </p:nvSpPr>
            <p:spPr>
              <a:xfrm>
                <a:off x="6672946" y="3310564"/>
                <a:ext cx="298742" cy="403639"/>
              </a:xfrm>
              <a:custGeom>
                <a:avLst/>
                <a:gdLst/>
                <a:ahLst/>
                <a:cxnLst/>
                <a:rect l="l" t="t" r="r" b="b"/>
                <a:pathLst>
                  <a:path w="2823581" h="3962432">
                    <a:moveTo>
                      <a:pt x="1366785" y="3230945"/>
                    </a:moveTo>
                    <a:cubicBezTo>
                      <a:pt x="1292218" y="3230945"/>
                      <a:pt x="1231770" y="3291393"/>
                      <a:pt x="1231770" y="3365960"/>
                    </a:cubicBezTo>
                    <a:cubicBezTo>
                      <a:pt x="1231770" y="3440527"/>
                      <a:pt x="1292218" y="3500975"/>
                      <a:pt x="1366785" y="3500975"/>
                    </a:cubicBezTo>
                    <a:cubicBezTo>
                      <a:pt x="1441352" y="3500975"/>
                      <a:pt x="1501800" y="3440527"/>
                      <a:pt x="1501800" y="3365960"/>
                    </a:cubicBezTo>
                    <a:cubicBezTo>
                      <a:pt x="1501800" y="3291393"/>
                      <a:pt x="1441352" y="3230945"/>
                      <a:pt x="1366785" y="3230945"/>
                    </a:cubicBezTo>
                    <a:close/>
                    <a:moveTo>
                      <a:pt x="1699205" y="3185940"/>
                    </a:moveTo>
                    <a:cubicBezTo>
                      <a:pt x="1674349" y="3185940"/>
                      <a:pt x="1654200" y="3206089"/>
                      <a:pt x="1654200" y="3230945"/>
                    </a:cubicBezTo>
                    <a:cubicBezTo>
                      <a:pt x="1654200" y="3255801"/>
                      <a:pt x="1674349" y="3275950"/>
                      <a:pt x="1699205" y="3275950"/>
                    </a:cubicBezTo>
                    <a:cubicBezTo>
                      <a:pt x="1724061" y="3275950"/>
                      <a:pt x="1744210" y="3255801"/>
                      <a:pt x="1744210" y="3230945"/>
                    </a:cubicBezTo>
                    <a:cubicBezTo>
                      <a:pt x="1744210" y="3206089"/>
                      <a:pt x="1724061" y="3185940"/>
                      <a:pt x="1699205" y="3185940"/>
                    </a:cubicBezTo>
                    <a:close/>
                    <a:moveTo>
                      <a:pt x="1501800" y="2830204"/>
                    </a:moveTo>
                    <a:cubicBezTo>
                      <a:pt x="1452089" y="2830204"/>
                      <a:pt x="1411790" y="2870503"/>
                      <a:pt x="1411790" y="2920214"/>
                    </a:cubicBezTo>
                    <a:cubicBezTo>
                      <a:pt x="1411790" y="2969925"/>
                      <a:pt x="1452089" y="3010224"/>
                      <a:pt x="1501800" y="3010224"/>
                    </a:cubicBezTo>
                    <a:cubicBezTo>
                      <a:pt x="1551511" y="3010224"/>
                      <a:pt x="1591810" y="2969925"/>
                      <a:pt x="1591810" y="2920214"/>
                    </a:cubicBezTo>
                    <a:cubicBezTo>
                      <a:pt x="1591810" y="2870503"/>
                      <a:pt x="1551511" y="2830204"/>
                      <a:pt x="1501800" y="2830204"/>
                    </a:cubicBezTo>
                    <a:close/>
                    <a:moveTo>
                      <a:pt x="322536" y="2413264"/>
                    </a:moveTo>
                    <a:lnTo>
                      <a:pt x="1264147" y="2413264"/>
                    </a:lnTo>
                    <a:lnTo>
                      <a:pt x="682536" y="3458376"/>
                    </a:lnTo>
                    <a:lnTo>
                      <a:pt x="898974" y="3458376"/>
                    </a:lnTo>
                    <a:lnTo>
                      <a:pt x="1480585" y="2413264"/>
                    </a:lnTo>
                    <a:lnTo>
                      <a:pt x="1978720" y="2413264"/>
                    </a:lnTo>
                    <a:lnTo>
                      <a:pt x="1978720" y="3628270"/>
                    </a:lnTo>
                    <a:lnTo>
                      <a:pt x="322536" y="3628270"/>
                    </a:lnTo>
                    <a:close/>
                    <a:moveTo>
                      <a:pt x="322536" y="2153598"/>
                    </a:moveTo>
                    <a:lnTo>
                      <a:pt x="682536" y="2153598"/>
                    </a:lnTo>
                    <a:lnTo>
                      <a:pt x="682536" y="2261598"/>
                    </a:lnTo>
                    <a:lnTo>
                      <a:pt x="322536" y="2261598"/>
                    </a:lnTo>
                    <a:close/>
                    <a:moveTo>
                      <a:pt x="322536" y="1870494"/>
                    </a:moveTo>
                    <a:lnTo>
                      <a:pt x="826536" y="1870494"/>
                    </a:lnTo>
                    <a:lnTo>
                      <a:pt x="826536" y="1978494"/>
                    </a:lnTo>
                    <a:lnTo>
                      <a:pt x="322536" y="1978494"/>
                    </a:lnTo>
                    <a:close/>
                    <a:moveTo>
                      <a:pt x="322536" y="1587391"/>
                    </a:moveTo>
                    <a:lnTo>
                      <a:pt x="682536" y="1587391"/>
                    </a:lnTo>
                    <a:lnTo>
                      <a:pt x="682536" y="1695391"/>
                    </a:lnTo>
                    <a:lnTo>
                      <a:pt x="322536" y="1695391"/>
                    </a:lnTo>
                    <a:close/>
                    <a:moveTo>
                      <a:pt x="322536" y="1304288"/>
                    </a:moveTo>
                    <a:lnTo>
                      <a:pt x="826536" y="1304288"/>
                    </a:lnTo>
                    <a:lnTo>
                      <a:pt x="826536" y="1412288"/>
                    </a:lnTo>
                    <a:lnTo>
                      <a:pt x="322536" y="1412288"/>
                    </a:lnTo>
                    <a:close/>
                    <a:moveTo>
                      <a:pt x="1733633" y="1039034"/>
                    </a:moveTo>
                    <a:lnTo>
                      <a:pt x="1735422" y="1042133"/>
                    </a:lnTo>
                    <a:lnTo>
                      <a:pt x="176045" y="1042133"/>
                    </a:lnTo>
                    <a:lnTo>
                      <a:pt x="176045" y="3786387"/>
                    </a:lnTo>
                    <a:lnTo>
                      <a:pt x="2128211" y="3786387"/>
                    </a:lnTo>
                    <a:lnTo>
                      <a:pt x="2128211" y="1722464"/>
                    </a:lnTo>
                    <a:lnTo>
                      <a:pt x="2131710" y="1728524"/>
                    </a:lnTo>
                    <a:lnTo>
                      <a:pt x="2527059" y="1040609"/>
                    </a:lnTo>
                    <a:lnTo>
                      <a:pt x="2244788" y="1040049"/>
                    </a:lnTo>
                    <a:lnTo>
                      <a:pt x="1480585" y="2413264"/>
                    </a:lnTo>
                    <a:lnTo>
                      <a:pt x="1264147" y="2413264"/>
                    </a:lnTo>
                    <a:lnTo>
                      <a:pt x="2028589" y="1039620"/>
                    </a:lnTo>
                    <a:close/>
                    <a:moveTo>
                      <a:pt x="2607143" y="0"/>
                    </a:moveTo>
                    <a:lnTo>
                      <a:pt x="2823581" y="0"/>
                    </a:lnTo>
                    <a:lnTo>
                      <a:pt x="2342071" y="865238"/>
                    </a:lnTo>
                    <a:lnTo>
                      <a:pt x="2823581" y="866194"/>
                    </a:lnTo>
                    <a:lnTo>
                      <a:pt x="2304256" y="1769829"/>
                    </a:lnTo>
                    <a:lnTo>
                      <a:pt x="2304256" y="3962432"/>
                    </a:lnTo>
                    <a:lnTo>
                      <a:pt x="0" y="3962432"/>
                    </a:lnTo>
                    <a:lnTo>
                      <a:pt x="0" y="866088"/>
                    </a:lnTo>
                    <a:lnTo>
                      <a:pt x="1767662" y="866088"/>
                    </a:lnTo>
                    <a:lnTo>
                      <a:pt x="1766512" y="864096"/>
                    </a:lnTo>
                    <a:lnTo>
                      <a:pt x="2125872" y="86480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black"/>
                  </a:solidFill>
                  <a:effectLst/>
                  <a:uLnTx/>
                  <a:uFillTx/>
                  <a:latin typeface="Arial"/>
                  <a:ea typeface="Arial Unicode MS"/>
                  <a:cs typeface="+mn-cs"/>
                </a:endParaRPr>
              </a:p>
            </p:txBody>
          </p:sp>
        </p:grpSp>
      </p:grpSp>
      <p:sp>
        <p:nvSpPr>
          <p:cNvPr id="93" name="Rectangle 92">
            <a:extLst>
              <a:ext uri="{FF2B5EF4-FFF2-40B4-BE49-F238E27FC236}">
                <a16:creationId xmlns:a16="http://schemas.microsoft.com/office/drawing/2014/main" id="{15048B4B-5602-454E-B6F1-56180C2A3573}"/>
              </a:ext>
            </a:extLst>
          </p:cNvPr>
          <p:cNvSpPr/>
          <p:nvPr/>
        </p:nvSpPr>
        <p:spPr>
          <a:xfrm>
            <a:off x="4889241" y="1213054"/>
            <a:ext cx="7147249" cy="5057118"/>
          </a:xfrm>
          <a:prstGeom prst="rect">
            <a:avLst/>
          </a:prstGeom>
        </p:spPr>
        <p:txBody>
          <a:bodyPr vert="horz" lIns="91440" tIns="45720" rIns="91440" bIns="45720" rtlCol="0" anchor="ctr">
            <a:noAutofit/>
          </a:bodyPr>
          <a:lstStyle/>
          <a:p>
            <a:pPr lvl="1" indent="-228600">
              <a:lnSpc>
                <a:spcPct val="150000"/>
              </a:lnSpc>
              <a:spcAft>
                <a:spcPts val="800"/>
              </a:spcAft>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highlight>
                  <a:srgbClr val="FFFF00"/>
                </a:highlight>
                <a:latin typeface="Times New Roman" panose="02020603050405020304" pitchFamily="18" charset="0"/>
                <a:cs typeface="Times New Roman" panose="02020603050405020304" pitchFamily="18" charset="0"/>
              </a:rPr>
              <a:t>mối</a:t>
            </a:r>
            <a:r>
              <a:rPr lang="en-US" sz="2400" dirty="0">
                <a:highlight>
                  <a:srgbClr val="FFFF00"/>
                </a:highlight>
                <a:latin typeface="Times New Roman" panose="02020603050405020304" pitchFamily="18" charset="0"/>
                <a:cs typeface="Times New Roman" panose="02020603050405020304" pitchFamily="18" charset="0"/>
              </a:rPr>
              <a:t> </a:t>
            </a:r>
            <a:r>
              <a:rPr lang="en-US" sz="2400" dirty="0" err="1">
                <a:highlight>
                  <a:srgbClr val="FFFF00"/>
                </a:highlight>
                <a:latin typeface="Times New Roman" panose="02020603050405020304" pitchFamily="18" charset="0"/>
                <a:cs typeface="Times New Roman" panose="02020603050405020304" pitchFamily="18" charset="0"/>
              </a:rPr>
              <a:t>quan</a:t>
            </a:r>
            <a:r>
              <a:rPr lang="en-US" sz="2400" dirty="0">
                <a:highlight>
                  <a:srgbClr val="FFFF00"/>
                </a:highlight>
                <a:latin typeface="Times New Roman" panose="02020603050405020304" pitchFamily="18" charset="0"/>
                <a:cs typeface="Times New Roman" panose="02020603050405020304" pitchFamily="18" charset="0"/>
              </a:rPr>
              <a:t> </a:t>
            </a:r>
            <a:r>
              <a:rPr lang="en-US" sz="2400" dirty="0" err="1">
                <a:highlight>
                  <a:srgbClr val="FFFF00"/>
                </a:highlight>
                <a:latin typeface="Times New Roman" panose="02020603050405020304" pitchFamily="18" charset="0"/>
                <a:cs typeface="Times New Roman" panose="02020603050405020304" pitchFamily="18" charset="0"/>
              </a:rPr>
              <a:t>hệ</a:t>
            </a:r>
            <a:r>
              <a:rPr lang="en-US" sz="2400" dirty="0">
                <a:highlight>
                  <a:srgbClr val="FFFF00"/>
                </a:highlight>
                <a:latin typeface="Times New Roman" panose="02020603050405020304" pitchFamily="18" charset="0"/>
                <a:cs typeface="Times New Roman" panose="02020603050405020304" pitchFamily="18" charset="0"/>
              </a:rPr>
              <a:t> </a:t>
            </a:r>
            <a:r>
              <a:rPr lang="en-US" sz="2400" dirty="0" err="1">
                <a:highlight>
                  <a:srgbClr val="FFFF00"/>
                </a:highlight>
                <a:latin typeface="Times New Roman" panose="02020603050405020304" pitchFamily="18" charset="0"/>
                <a:cs typeface="Times New Roman" panose="02020603050405020304" pitchFamily="18" charset="0"/>
              </a:rPr>
              <a:t>nhị</a:t>
            </a:r>
            <a:r>
              <a:rPr lang="en-US" sz="2400" dirty="0">
                <a:highlight>
                  <a:srgbClr val="FFFF00"/>
                </a:highlight>
                <a:latin typeface="Times New Roman" panose="02020603050405020304" pitchFamily="18" charset="0"/>
                <a:cs typeface="Times New Roman" panose="02020603050405020304" pitchFamily="18" charset="0"/>
              </a:rPr>
              <a:t> </a:t>
            </a:r>
            <a:r>
              <a:rPr lang="en-US" sz="2400" dirty="0" err="1">
                <a:highlight>
                  <a:srgbClr val="FFFF00"/>
                </a:highlight>
                <a:latin typeface="Times New Roman" panose="02020603050405020304" pitchFamily="18" charset="0"/>
                <a:cs typeface="Times New Roman" panose="02020603050405020304" pitchFamily="18" charset="0"/>
              </a:rPr>
              <a:t>phân</a:t>
            </a:r>
            <a:r>
              <a:rPr lang="en-US" sz="2400" dirty="0">
                <a:highlight>
                  <a:srgbClr val="FFFF00"/>
                </a:highlight>
                <a:latin typeface="Times New Roman" panose="02020603050405020304" pitchFamily="18" charset="0"/>
                <a:cs typeface="Times New Roman" panose="02020603050405020304" pitchFamily="18" charset="0"/>
              </a:rPr>
              <a:t> </a:t>
            </a:r>
            <a:r>
              <a:rPr lang="en-US" sz="2400" dirty="0" err="1">
                <a:highlight>
                  <a:srgbClr val="FFFF00"/>
                </a:highlight>
                <a:latin typeface="Times New Roman" panose="02020603050405020304" pitchFamily="18" charset="0"/>
                <a:cs typeface="Times New Roman" panose="02020603050405020304" pitchFamily="18" charset="0"/>
              </a:rPr>
              <a:t>giữa</a:t>
            </a:r>
            <a:r>
              <a:rPr lang="en-US" sz="2400" dirty="0">
                <a:highlight>
                  <a:srgbClr val="FFFF00"/>
                </a:highlight>
                <a:latin typeface="Times New Roman" panose="02020603050405020304" pitchFamily="18" charset="0"/>
                <a:cs typeface="Times New Roman" panose="02020603050405020304" pitchFamily="18" charset="0"/>
              </a:rPr>
              <a:t> </a:t>
            </a:r>
            <a:r>
              <a:rPr lang="en-US" sz="2400" dirty="0" err="1">
                <a:highlight>
                  <a:srgbClr val="FFFF00"/>
                </a:highlight>
                <a:latin typeface="Times New Roman" panose="02020603050405020304" pitchFamily="18" charset="0"/>
                <a:cs typeface="Times New Roman" panose="02020603050405020304" pitchFamily="18" charset="0"/>
              </a:rPr>
              <a:t>các</a:t>
            </a:r>
            <a:r>
              <a:rPr lang="en-US" sz="2400" dirty="0">
                <a:highlight>
                  <a:srgbClr val="FFFF00"/>
                </a:highlight>
                <a:latin typeface="Times New Roman" panose="02020603050405020304" pitchFamily="18" charset="0"/>
                <a:cs typeface="Times New Roman" panose="02020603050405020304" pitchFamily="18" charset="0"/>
              </a:rPr>
              <a:t> </a:t>
            </a:r>
            <a:r>
              <a:rPr lang="en-US" sz="2400" dirty="0" err="1">
                <a:highlight>
                  <a:srgbClr val="FFFF00"/>
                </a:highlight>
                <a:latin typeface="Times New Roman" panose="02020603050405020304" pitchFamily="18" charset="0"/>
                <a:cs typeface="Times New Roman" panose="02020603050405020304" pitchFamily="18" charset="0"/>
              </a:rPr>
              <a:t>tập</a:t>
            </a:r>
            <a:r>
              <a:rPr lang="en-US" sz="2400" dirty="0">
                <a:highlight>
                  <a:srgbClr val="FFFF00"/>
                </a:highlight>
                <a:latin typeface="Times New Roman" panose="02020603050405020304" pitchFamily="18" charset="0"/>
                <a:cs typeface="Times New Roman" panose="02020603050405020304" pitchFamily="18" charset="0"/>
              </a:rPr>
              <a:t> </a:t>
            </a:r>
            <a:r>
              <a:rPr lang="en-US" sz="2400" dirty="0" err="1">
                <a:highlight>
                  <a:srgbClr val="FFFF00"/>
                </a:highlight>
                <a:latin typeface="Times New Roman" panose="02020603050405020304" pitchFamily="18" charset="0"/>
                <a:cs typeface="Times New Roman" panose="02020603050405020304" pitchFamily="18" charset="0"/>
              </a:rPr>
              <a:t>hợp</a:t>
            </a:r>
            <a:r>
              <a:rPr lang="en-US" sz="2400" dirty="0">
                <a:highlight>
                  <a:srgbClr val="FFFF00"/>
                </a:highlight>
                <a:latin typeface="Times New Roman" panose="02020603050405020304" pitchFamily="18" charset="0"/>
                <a:cs typeface="Times New Roman" panose="02020603050405020304" pitchFamily="18" charset="0"/>
              </a:rPr>
              <a:t> A </a:t>
            </a:r>
            <a:r>
              <a:rPr lang="en-US" sz="2400" dirty="0" err="1">
                <a:highlight>
                  <a:srgbClr val="FFFF00"/>
                </a:highlight>
                <a:latin typeface="Times New Roman" panose="02020603050405020304" pitchFamily="18" charset="0"/>
                <a:cs typeface="Times New Roman" panose="02020603050405020304" pitchFamily="18" charset="0"/>
              </a:rPr>
              <a:t>và</a:t>
            </a:r>
            <a:r>
              <a:rPr lang="en-US" sz="2400" dirty="0">
                <a:highlight>
                  <a:srgbClr val="FFFF00"/>
                </a:highlight>
                <a:latin typeface="Times New Roman" panose="02020603050405020304" pitchFamily="18" charset="0"/>
                <a:cs typeface="Times New Roman" panose="02020603050405020304" pitchFamily="18" charset="0"/>
              </a:rPr>
              <a:t> B,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suất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nằm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khoảng</a:t>
            </a:r>
            <a:r>
              <a:rPr lang="en-US" sz="2400" dirty="0">
                <a:latin typeface="Times New Roman" panose="02020603050405020304" pitchFamily="18" charset="0"/>
                <a:cs typeface="Times New Roman" panose="02020603050405020304" pitchFamily="18" charset="0"/>
              </a:rPr>
              <a:t> [0,1]. </a:t>
            </a:r>
          </a:p>
          <a:p>
            <a:pPr lvl="1" indent="-228600">
              <a:lnSpc>
                <a:spcPct val="150000"/>
              </a:lnSpc>
              <a:spcAft>
                <a:spcPts val="800"/>
              </a:spcAft>
              <a:buFont typeface="Arial" panose="020B0604020202020204" pitchFamily="34" charset="0"/>
              <a:buChar char="•"/>
            </a:pPr>
            <a:r>
              <a:rPr lang="en-US" sz="2400" b="1" dirty="0" err="1">
                <a:latin typeface="Times New Roman" panose="02020603050405020304" pitchFamily="18" charset="0"/>
                <a:cs typeface="Times New Roman" panose="02020603050405020304" pitchFamily="18" charset="0"/>
              </a:rPr>
              <a:t>Pr</a:t>
            </a:r>
            <a:r>
              <a:rPr lang="en-US" sz="2400" b="1" dirty="0">
                <a:latin typeface="Times New Roman" panose="02020603050405020304" pitchFamily="18" charset="0"/>
                <a:cs typeface="Times New Roman" panose="02020603050405020304" pitchFamily="18" charset="0"/>
              </a:rPr>
              <a:t>(</a:t>
            </a:r>
            <a:r>
              <a:rPr lang="en-US" sz="2400" b="1" dirty="0" err="1">
                <a:latin typeface="Times New Roman" panose="02020603050405020304" pitchFamily="18" charset="0"/>
                <a:cs typeface="Times New Roman" panose="02020603050405020304" pitchFamily="18" charset="0"/>
              </a:rPr>
              <a:t>AθB</a:t>
            </a:r>
            <a:r>
              <a:rPr lang="en-US" sz="2400" b="1"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suất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giữa</a:t>
            </a:r>
            <a:r>
              <a:rPr lang="en-US" sz="2400" dirty="0">
                <a:latin typeface="Times New Roman" panose="02020603050405020304" pitchFamily="18" charset="0"/>
                <a:cs typeface="Times New Roman" panose="02020603050405020304" pitchFamily="18" charset="0"/>
              </a:rPr>
              <a:t> A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B, </a:t>
            </a:r>
            <a:r>
              <a:rPr lang="en-US" sz="2400" dirty="0" err="1">
                <a:latin typeface="Times New Roman" panose="02020603050405020304" pitchFamily="18" charset="0"/>
                <a:cs typeface="Times New Roman" panose="02020603050405020304" pitchFamily="18" charset="0"/>
              </a:rPr>
              <a:t>ký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AθB</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θ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 ≠, ≤, ≥, &lt;, &gt;, ⇒. </a:t>
            </a:r>
            <a:r>
              <a:rPr lang="en-US" sz="2400" dirty="0" err="1">
                <a:latin typeface="Times New Roman" panose="02020603050405020304" pitchFamily="18" charset="0"/>
                <a:cs typeface="Times New Roman" panose="02020603050405020304" pitchFamily="18" charset="0"/>
              </a:rPr>
              <a:t>Pr</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AθB</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bởi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nhau</a:t>
            </a:r>
            <a:r>
              <a:rPr lang="en-US" sz="2400" dirty="0">
                <a:latin typeface="Times New Roman" panose="02020603050405020304" pitchFamily="18" charset="0"/>
                <a:cs typeface="Times New Roman" panose="02020603050405020304" pitchFamily="18" charset="0"/>
              </a:rPr>
              <a:t>:</a:t>
            </a:r>
          </a:p>
          <a:p>
            <a:pPr marL="1028700" lvl="2" indent="-342900">
              <a:lnSpc>
                <a:spcPct val="150000"/>
              </a:lnSpc>
              <a:spcAft>
                <a:spcPts val="800"/>
              </a:spcAft>
              <a:buFont typeface="Wingdings" panose="05000000000000000000" pitchFamily="2" charset="2"/>
              <a:buChar char="§"/>
            </a:pPr>
            <a:r>
              <a:rPr lang="en-US" sz="2400" kern="100" dirty="0" err="1">
                <a:latin typeface="Times New Roman" panose="02020603050405020304" pitchFamily="18" charset="0"/>
                <a:ea typeface="Aptos"/>
                <a:cs typeface="Times New Roman" panose="02020603050405020304" pitchFamily="18" charset="0"/>
              </a:rPr>
              <a:t>Cách</a:t>
            </a:r>
            <a:r>
              <a:rPr lang="en-US" sz="2400" kern="100" dirty="0">
                <a:latin typeface="Times New Roman" panose="02020603050405020304" pitchFamily="18" charset="0"/>
                <a:ea typeface="Aptos"/>
                <a:cs typeface="Times New Roman" panose="02020603050405020304" pitchFamily="18" charset="0"/>
              </a:rPr>
              <a:t> 1: </a:t>
            </a:r>
            <a:r>
              <a:rPr lang="en-US" sz="2400" kern="100" dirty="0" err="1">
                <a:latin typeface="Times New Roman" panose="02020603050405020304" pitchFamily="18" charset="0"/>
                <a:ea typeface="Aptos"/>
                <a:cs typeface="Times New Roman" panose="02020603050405020304" pitchFamily="18" charset="0"/>
              </a:rPr>
              <a:t>Pr</a:t>
            </a:r>
            <a:r>
              <a:rPr lang="en-US" sz="2400" kern="100" dirty="0">
                <a:latin typeface="Times New Roman" panose="02020603050405020304" pitchFamily="18" charset="0"/>
                <a:ea typeface="Aptos"/>
                <a:cs typeface="Times New Roman" panose="02020603050405020304" pitchFamily="18" charset="0"/>
              </a:rPr>
              <a:t>(A θ B) = p(</a:t>
            </a:r>
            <a:r>
              <a:rPr lang="en-US" sz="2400" kern="100" dirty="0" err="1">
                <a:latin typeface="Times New Roman" panose="02020603050405020304" pitchFamily="18" charset="0"/>
                <a:ea typeface="Aptos"/>
                <a:cs typeface="Times New Roman" panose="02020603050405020304" pitchFamily="18" charset="0"/>
              </a:rPr>
              <a:t>uθv</a:t>
            </a:r>
            <a:r>
              <a:rPr lang="en-US" sz="2400" kern="100" dirty="0">
                <a:latin typeface="Cambria Math" panose="02040503050406030204" pitchFamily="18" charset="0"/>
                <a:ea typeface="Aptos"/>
                <a:cs typeface="Cambria Math" panose="02040503050406030204" pitchFamily="18" charset="0"/>
              </a:rPr>
              <a:t>∣</a:t>
            </a:r>
            <a:r>
              <a:rPr lang="en-US" sz="2400" kern="100" dirty="0">
                <a:latin typeface="Times New Roman" panose="02020603050405020304" pitchFamily="18" charset="0"/>
                <a:ea typeface="Aptos"/>
                <a:cs typeface="Times New Roman" panose="02020603050405020304" pitchFamily="18" charset="0"/>
              </a:rPr>
              <a:t> </a:t>
            </a:r>
            <a:r>
              <a:rPr lang="en-US" sz="2400" kern="100" dirty="0" err="1">
                <a:latin typeface="Times New Roman" panose="02020603050405020304" pitchFamily="18" charset="0"/>
                <a:ea typeface="Aptos"/>
                <a:cs typeface="Times New Roman" panose="02020603050405020304" pitchFamily="18" charset="0"/>
              </a:rPr>
              <a:t>u</a:t>
            </a:r>
            <a:r>
              <a:rPr lang="en-US" sz="2400" kern="100" dirty="0" err="1">
                <a:latin typeface="Cambria Math" panose="02040503050406030204" pitchFamily="18" charset="0"/>
                <a:ea typeface="Aptos"/>
                <a:cs typeface="Cambria Math" panose="02040503050406030204" pitchFamily="18" charset="0"/>
              </a:rPr>
              <a:t>∈</a:t>
            </a:r>
            <a:r>
              <a:rPr lang="en-US" sz="2400" kern="100" dirty="0" err="1">
                <a:latin typeface="Times New Roman" panose="02020603050405020304" pitchFamily="18" charset="0"/>
                <a:ea typeface="Aptos"/>
                <a:cs typeface="Times New Roman" panose="02020603050405020304" pitchFamily="18" charset="0"/>
              </a:rPr>
              <a:t>A</a:t>
            </a:r>
            <a:r>
              <a:rPr lang="en-US" sz="2400" kern="100" dirty="0">
                <a:latin typeface="Times New Roman" panose="02020603050405020304" pitchFamily="18" charset="0"/>
                <a:ea typeface="Aptos"/>
                <a:cs typeface="Times New Roman" panose="02020603050405020304" pitchFamily="18" charset="0"/>
              </a:rPr>
              <a:t>, </a:t>
            </a:r>
            <a:r>
              <a:rPr lang="en-US" sz="2400" kern="100" dirty="0" err="1">
                <a:latin typeface="Times New Roman" panose="02020603050405020304" pitchFamily="18" charset="0"/>
                <a:ea typeface="Aptos"/>
                <a:cs typeface="Times New Roman" panose="02020603050405020304" pitchFamily="18" charset="0"/>
              </a:rPr>
              <a:t>v</a:t>
            </a:r>
            <a:r>
              <a:rPr lang="en-US" sz="2400" kern="100" dirty="0" err="1">
                <a:latin typeface="Cambria Math" panose="02040503050406030204" pitchFamily="18" charset="0"/>
                <a:ea typeface="Aptos"/>
                <a:cs typeface="Cambria Math" panose="02040503050406030204" pitchFamily="18" charset="0"/>
              </a:rPr>
              <a:t>∈</a:t>
            </a:r>
            <a:r>
              <a:rPr lang="en-US" sz="2400" kern="100" dirty="0" err="1">
                <a:latin typeface="Times New Roman" panose="02020603050405020304" pitchFamily="18" charset="0"/>
                <a:ea typeface="Aptos"/>
                <a:cs typeface="Times New Roman" panose="02020603050405020304" pitchFamily="18" charset="0"/>
              </a:rPr>
              <a:t>B</a:t>
            </a:r>
            <a:r>
              <a:rPr lang="en-US" sz="2400" kern="100" dirty="0">
                <a:latin typeface="Times New Roman" panose="02020603050405020304" pitchFamily="18" charset="0"/>
                <a:ea typeface="Aptos"/>
                <a:cs typeface="Times New Roman" panose="02020603050405020304" pitchFamily="18" charset="0"/>
              </a:rPr>
              <a:t>)</a:t>
            </a:r>
          </a:p>
          <a:p>
            <a:pPr marL="1028700" lvl="2" indent="-342900">
              <a:lnSpc>
                <a:spcPct val="150000"/>
              </a:lnSpc>
              <a:spcAft>
                <a:spcPts val="800"/>
              </a:spcAft>
              <a:buFont typeface="Wingdings" panose="05000000000000000000" pitchFamily="2" charset="2"/>
              <a:buChar char="§"/>
            </a:pPr>
            <a:r>
              <a:rPr lang="en-US" sz="2400" kern="100" dirty="0" err="1">
                <a:latin typeface="Times New Roman" panose="02020603050405020304" pitchFamily="18" charset="0"/>
                <a:ea typeface="Aptos"/>
                <a:cs typeface="Times New Roman" panose="02020603050405020304" pitchFamily="18" charset="0"/>
              </a:rPr>
              <a:t>Cách</a:t>
            </a:r>
            <a:r>
              <a:rPr lang="en-US" sz="2400" kern="100" dirty="0">
                <a:latin typeface="Times New Roman" panose="02020603050405020304" pitchFamily="18" charset="0"/>
                <a:ea typeface="Aptos"/>
                <a:cs typeface="Times New Roman" panose="02020603050405020304" pitchFamily="18" charset="0"/>
              </a:rPr>
              <a:t> 2: </a:t>
            </a:r>
            <a:r>
              <a:rPr lang="en-US" sz="2400" kern="100" dirty="0" err="1">
                <a:latin typeface="Times New Roman" panose="02020603050405020304" pitchFamily="18" charset="0"/>
                <a:ea typeface="Aptos"/>
                <a:cs typeface="Times New Roman" panose="02020603050405020304" pitchFamily="18" charset="0"/>
              </a:rPr>
              <a:t>Pr</a:t>
            </a:r>
            <a:r>
              <a:rPr lang="en-US" sz="2400" kern="100" dirty="0">
                <a:latin typeface="Times New Roman" panose="02020603050405020304" pitchFamily="18" charset="0"/>
                <a:ea typeface="Aptos"/>
                <a:cs typeface="Times New Roman" panose="02020603050405020304" pitchFamily="18" charset="0"/>
              </a:rPr>
              <a:t>(A </a:t>
            </a:r>
            <a:r>
              <a:rPr lang="en-US" sz="2400" kern="100" dirty="0">
                <a:latin typeface="Cambria Math" panose="02040503050406030204" pitchFamily="18" charset="0"/>
                <a:ea typeface="Aptos"/>
                <a:cs typeface="Cambria Math" panose="02040503050406030204" pitchFamily="18" charset="0"/>
              </a:rPr>
              <a:t>⇒ </a:t>
            </a:r>
            <a:r>
              <a:rPr lang="en-US" sz="2400" kern="100" dirty="0">
                <a:latin typeface="Times New Roman" panose="02020603050405020304" pitchFamily="18" charset="0"/>
                <a:ea typeface="Aptos"/>
                <a:cs typeface="Times New Roman" panose="02020603050405020304" pitchFamily="18" charset="0"/>
              </a:rPr>
              <a:t>B) = p(</a:t>
            </a:r>
            <a:r>
              <a:rPr lang="en-US" sz="2400" kern="100" dirty="0" err="1">
                <a:latin typeface="Times New Roman" panose="02020603050405020304" pitchFamily="18" charset="0"/>
                <a:ea typeface="Aptos"/>
                <a:cs typeface="Times New Roman" panose="02020603050405020304" pitchFamily="18" charset="0"/>
              </a:rPr>
              <a:t>u</a:t>
            </a:r>
            <a:r>
              <a:rPr lang="en-US" sz="2400" kern="100" dirty="0" err="1">
                <a:latin typeface="Cambria Math" panose="02040503050406030204" pitchFamily="18" charset="0"/>
                <a:ea typeface="Aptos"/>
                <a:cs typeface="Cambria Math" panose="02040503050406030204" pitchFamily="18" charset="0"/>
              </a:rPr>
              <a:t>∈</a:t>
            </a:r>
            <a:r>
              <a:rPr lang="en-US" sz="2400" kern="100" dirty="0" err="1">
                <a:latin typeface="Times New Roman" panose="02020603050405020304" pitchFamily="18" charset="0"/>
                <a:ea typeface="Aptos"/>
                <a:cs typeface="Times New Roman" panose="02020603050405020304" pitchFamily="18" charset="0"/>
              </a:rPr>
              <a:t>B</a:t>
            </a:r>
            <a:r>
              <a:rPr lang="en-US" sz="2400" kern="100" dirty="0">
                <a:latin typeface="Cambria Math" panose="02040503050406030204" pitchFamily="18" charset="0"/>
                <a:ea typeface="Aptos"/>
                <a:cs typeface="Cambria Math" panose="02040503050406030204" pitchFamily="18" charset="0"/>
              </a:rPr>
              <a:t>∣</a:t>
            </a:r>
            <a:r>
              <a:rPr lang="en-US" sz="2400" kern="100" dirty="0">
                <a:latin typeface="Times New Roman" panose="02020603050405020304" pitchFamily="18" charset="0"/>
                <a:ea typeface="Aptos"/>
                <a:cs typeface="Times New Roman" panose="02020603050405020304" pitchFamily="18" charset="0"/>
              </a:rPr>
              <a:t> </a:t>
            </a:r>
            <a:r>
              <a:rPr lang="en-US" sz="2400" kern="100" dirty="0" err="1">
                <a:latin typeface="Times New Roman" panose="02020603050405020304" pitchFamily="18" charset="0"/>
                <a:ea typeface="Aptos"/>
                <a:cs typeface="Times New Roman" panose="02020603050405020304" pitchFamily="18" charset="0"/>
              </a:rPr>
              <a:t>u</a:t>
            </a:r>
            <a:r>
              <a:rPr lang="en-US" sz="2400" kern="100" dirty="0" err="1">
                <a:latin typeface="Cambria Math" panose="02040503050406030204" pitchFamily="18" charset="0"/>
                <a:ea typeface="Aptos"/>
                <a:cs typeface="Cambria Math" panose="02040503050406030204" pitchFamily="18" charset="0"/>
              </a:rPr>
              <a:t>∈</a:t>
            </a:r>
            <a:r>
              <a:rPr lang="en-US" sz="2400" kern="100" dirty="0" err="1">
                <a:latin typeface="Times New Roman" panose="02020603050405020304" pitchFamily="18" charset="0"/>
                <a:ea typeface="Aptos"/>
                <a:cs typeface="Times New Roman" panose="02020603050405020304" pitchFamily="18" charset="0"/>
              </a:rPr>
              <a:t>A</a:t>
            </a:r>
            <a:r>
              <a:rPr lang="en-US" sz="2400" kern="100" dirty="0">
                <a:latin typeface="Times New Roman" panose="02020603050405020304" pitchFamily="18" charset="0"/>
                <a:ea typeface="Aptos"/>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7942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C1575A-7DB2-4D26-AC8E-EDC5BB636C45}"/>
              </a:ext>
            </a:extLst>
          </p:cNvPr>
          <p:cNvSpPr/>
          <p:nvPr/>
        </p:nvSpPr>
        <p:spPr>
          <a:xfrm>
            <a:off x="474865" y="348734"/>
            <a:ext cx="10568662" cy="584775"/>
          </a:xfrm>
          <a:prstGeom prst="rect">
            <a:avLst/>
          </a:prstGeom>
        </p:spPr>
        <p:txBody>
          <a:bodyPr wrap="none">
            <a:spAutoFit/>
          </a:bodyPr>
          <a:lstStyle/>
          <a:p>
            <a:r>
              <a:rPr lang="en-US" sz="3200" b="1" dirty="0">
                <a:latin typeface="Arial" panose="020B0604020202020204" pitchFamily="34" charset="0"/>
                <a:cs typeface="Arial" panose="020B0604020202020204" pitchFamily="34" charset="0"/>
              </a:rPr>
              <a:t>XÁC SUẤT CỦA QUAN HỆ NHỊ PHÂN TRÊN TẬP HỢP</a:t>
            </a:r>
          </a:p>
        </p:txBody>
      </p:sp>
      <p:sp>
        <p:nvSpPr>
          <p:cNvPr id="5" name="Rectangle 4">
            <a:extLst>
              <a:ext uri="{FF2B5EF4-FFF2-40B4-BE49-F238E27FC236}">
                <a16:creationId xmlns:a16="http://schemas.microsoft.com/office/drawing/2014/main" id="{F8B24978-047F-4280-9652-739AB1F4597C}"/>
              </a:ext>
            </a:extLst>
          </p:cNvPr>
          <p:cNvSpPr/>
          <p:nvPr/>
        </p:nvSpPr>
        <p:spPr>
          <a:xfrm>
            <a:off x="6375918" y="1182768"/>
            <a:ext cx="3813110" cy="523220"/>
          </a:xfrm>
          <a:prstGeom prst="rect">
            <a:avLst/>
          </a:prstGeom>
        </p:spPr>
        <p:txBody>
          <a:bodyPr wrap="square">
            <a:spAutoFit/>
          </a:bodyPr>
          <a:lstStyle/>
          <a:p>
            <a:pPr>
              <a:spcBef>
                <a:spcPts val="1200"/>
              </a:spcBef>
              <a:spcAft>
                <a:spcPts val="1200"/>
              </a:spcAft>
            </a:pPr>
            <a:r>
              <a:rPr lang="en-US" sz="2800" b="1" dirty="0">
                <a:solidFill>
                  <a:srgbClr val="000000"/>
                </a:solidFill>
                <a:latin typeface="Times New Roman" panose="02020603050405020304" pitchFamily="18" charset="0"/>
              </a:rPr>
              <a:t>VÍ DỤ MINH HỌA: </a:t>
            </a:r>
            <a:endParaRPr lang="en-US" sz="2800" b="1" dirty="0"/>
          </a:p>
        </p:txBody>
      </p:sp>
      <p:sp>
        <p:nvSpPr>
          <p:cNvPr id="6" name="Rectangle 5">
            <a:extLst>
              <a:ext uri="{FF2B5EF4-FFF2-40B4-BE49-F238E27FC236}">
                <a16:creationId xmlns:a16="http://schemas.microsoft.com/office/drawing/2014/main" id="{4208BD8B-41D7-4A71-8C5E-7D69038345CA}"/>
              </a:ext>
            </a:extLst>
          </p:cNvPr>
          <p:cNvSpPr/>
          <p:nvPr/>
        </p:nvSpPr>
        <p:spPr>
          <a:xfrm>
            <a:off x="137160" y="1828563"/>
            <a:ext cx="11887200" cy="1569660"/>
          </a:xfrm>
          <a:prstGeom prst="rect">
            <a:avLst/>
          </a:prstGeom>
        </p:spPr>
        <p:txBody>
          <a:bodyPr wrap="square">
            <a:spAutoFit/>
          </a:bodyPr>
          <a:lstStyle/>
          <a:p>
            <a:pPr marL="285750" indent="-285750" fontAlgn="base">
              <a:buFont typeface="Arial" panose="020B0604020202020204" pitchFamily="34" charset="0"/>
              <a:buChar char="•"/>
            </a:pPr>
            <a:r>
              <a:rPr lang="vi-VN" sz="2400" b="1" dirty="0">
                <a:latin typeface="+mj-lt"/>
              </a:rPr>
              <a:t>Pr({3,4}={4,5})=0.25:</a:t>
            </a:r>
          </a:p>
          <a:p>
            <a:pPr lvl="1" fontAlgn="base"/>
            <a:r>
              <a:rPr lang="vi-VN" sz="2400" i="1" dirty="0">
                <a:latin typeface="+mj-lt"/>
              </a:rPr>
              <a:t>Nghĩa là chỉ có một phần tư khả năng rằng các phần tử của hai tập này bằng nhau theo quan hệ nhị phân.</a:t>
            </a:r>
          </a:p>
          <a:p>
            <a:r>
              <a:rPr lang="vi-VN" sz="2400" dirty="0">
                <a:highlight>
                  <a:srgbClr val="FFFF00"/>
                </a:highlight>
                <a:latin typeface="+mj-lt"/>
              </a:rPr>
              <a:t>//{3,4},{3,5},{4,4},{4,5} =&gt; ¼ TH xác suất mà quan hệ bằng nhau xảy ra nên = 0.25</a:t>
            </a:r>
          </a:p>
        </p:txBody>
      </p:sp>
      <p:sp>
        <p:nvSpPr>
          <p:cNvPr id="7" name="Rectangle 6">
            <a:extLst>
              <a:ext uri="{FF2B5EF4-FFF2-40B4-BE49-F238E27FC236}">
                <a16:creationId xmlns:a16="http://schemas.microsoft.com/office/drawing/2014/main" id="{615AF9B9-1668-4EAD-BE72-9FABA70907A0}"/>
              </a:ext>
            </a:extLst>
          </p:cNvPr>
          <p:cNvSpPr/>
          <p:nvPr/>
        </p:nvSpPr>
        <p:spPr>
          <a:xfrm>
            <a:off x="259080" y="3525233"/>
            <a:ext cx="11887200" cy="830997"/>
          </a:xfrm>
          <a:prstGeom prst="rect">
            <a:avLst/>
          </a:prstGeom>
        </p:spPr>
        <p:txBody>
          <a:bodyPr wrap="square">
            <a:spAutoFit/>
          </a:bodyPr>
          <a:lstStyle/>
          <a:p>
            <a:pPr marL="342900" indent="-342900" fontAlgn="base">
              <a:spcBef>
                <a:spcPts val="1200"/>
              </a:spcBef>
              <a:spcAft>
                <a:spcPts val="1200"/>
              </a:spcAft>
              <a:buFont typeface="Arial" panose="020B0604020202020204" pitchFamily="34" charset="0"/>
              <a:buChar char="•"/>
            </a:pPr>
            <a:r>
              <a:rPr lang="en-US" sz="2400" b="1" dirty="0" err="1">
                <a:solidFill>
                  <a:srgbClr val="000000"/>
                </a:solidFill>
                <a:latin typeface="+mj-lt"/>
              </a:rPr>
              <a:t>Pr</a:t>
            </a:r>
            <a:r>
              <a:rPr lang="en-US" sz="2400" b="1" dirty="0">
                <a:solidFill>
                  <a:srgbClr val="000000"/>
                </a:solidFill>
                <a:latin typeface="+mj-lt"/>
              </a:rPr>
              <a:t>({3,4}⇒{4,5})=0.5: </a:t>
            </a:r>
            <a:r>
              <a:rPr lang="en-US" sz="2400" dirty="0" err="1">
                <a:solidFill>
                  <a:srgbClr val="000000"/>
                </a:solidFill>
                <a:latin typeface="+mj-lt"/>
              </a:rPr>
              <a:t>Đây</a:t>
            </a:r>
            <a:r>
              <a:rPr lang="en-US" sz="2400" dirty="0">
                <a:solidFill>
                  <a:srgbClr val="000000"/>
                </a:solidFill>
                <a:latin typeface="+mj-lt"/>
              </a:rPr>
              <a:t> </a:t>
            </a:r>
            <a:r>
              <a:rPr lang="en-US" sz="2400" dirty="0" err="1">
                <a:solidFill>
                  <a:srgbClr val="000000"/>
                </a:solidFill>
                <a:latin typeface="+mj-lt"/>
              </a:rPr>
              <a:t>là</a:t>
            </a:r>
            <a:r>
              <a:rPr lang="en-US" sz="2400" dirty="0">
                <a:solidFill>
                  <a:srgbClr val="000000"/>
                </a:solidFill>
                <a:latin typeface="+mj-lt"/>
              </a:rPr>
              <a:t> </a:t>
            </a:r>
            <a:r>
              <a:rPr lang="en-US" sz="2400" dirty="0" err="1">
                <a:solidFill>
                  <a:srgbClr val="000000"/>
                </a:solidFill>
                <a:latin typeface="+mj-lt"/>
              </a:rPr>
              <a:t>xác</a:t>
            </a:r>
            <a:r>
              <a:rPr lang="en-US" sz="2400" dirty="0">
                <a:solidFill>
                  <a:srgbClr val="000000"/>
                </a:solidFill>
                <a:latin typeface="+mj-lt"/>
              </a:rPr>
              <a:t> </a:t>
            </a:r>
            <a:r>
              <a:rPr lang="en-US" sz="2400" dirty="0" err="1">
                <a:solidFill>
                  <a:srgbClr val="000000"/>
                </a:solidFill>
                <a:latin typeface="+mj-lt"/>
              </a:rPr>
              <a:t>suất</a:t>
            </a:r>
            <a:r>
              <a:rPr lang="en-US" sz="2400" dirty="0">
                <a:solidFill>
                  <a:srgbClr val="000000"/>
                </a:solidFill>
                <a:latin typeface="+mj-lt"/>
              </a:rPr>
              <a:t> </a:t>
            </a:r>
            <a:r>
              <a:rPr lang="en-US" sz="2400" dirty="0" err="1">
                <a:solidFill>
                  <a:srgbClr val="000000"/>
                </a:solidFill>
                <a:latin typeface="+mj-lt"/>
              </a:rPr>
              <a:t>có</a:t>
            </a:r>
            <a:r>
              <a:rPr lang="en-US" sz="2400" dirty="0">
                <a:solidFill>
                  <a:srgbClr val="000000"/>
                </a:solidFill>
                <a:latin typeface="+mj-lt"/>
              </a:rPr>
              <a:t> </a:t>
            </a:r>
            <a:r>
              <a:rPr lang="en-US" sz="2400" dirty="0" err="1">
                <a:solidFill>
                  <a:srgbClr val="000000"/>
                </a:solidFill>
                <a:latin typeface="+mj-lt"/>
              </a:rPr>
              <a:t>điều</a:t>
            </a:r>
            <a:r>
              <a:rPr lang="en-US" sz="2400" dirty="0">
                <a:solidFill>
                  <a:srgbClr val="000000"/>
                </a:solidFill>
                <a:latin typeface="+mj-lt"/>
              </a:rPr>
              <a:t> </a:t>
            </a:r>
            <a:r>
              <a:rPr lang="en-US" sz="2400" dirty="0" err="1">
                <a:solidFill>
                  <a:srgbClr val="000000"/>
                </a:solidFill>
                <a:latin typeface="+mj-lt"/>
              </a:rPr>
              <a:t>kiện</a:t>
            </a:r>
            <a:r>
              <a:rPr lang="en-US" sz="2400" dirty="0">
                <a:solidFill>
                  <a:srgbClr val="000000"/>
                </a:solidFill>
                <a:latin typeface="+mj-lt"/>
              </a:rPr>
              <a:t> </a:t>
            </a:r>
            <a:r>
              <a:rPr lang="en-US" sz="2400" dirty="0" err="1">
                <a:solidFill>
                  <a:srgbClr val="000000"/>
                </a:solidFill>
                <a:latin typeface="+mj-lt"/>
              </a:rPr>
              <a:t>rằng</a:t>
            </a:r>
            <a:r>
              <a:rPr lang="en-US" sz="2400" dirty="0">
                <a:solidFill>
                  <a:srgbClr val="000000"/>
                </a:solidFill>
                <a:latin typeface="+mj-lt"/>
              </a:rPr>
              <a:t> </a:t>
            </a:r>
            <a:r>
              <a:rPr lang="en-US" sz="2400" dirty="0" err="1">
                <a:solidFill>
                  <a:srgbClr val="000000"/>
                </a:solidFill>
                <a:latin typeface="+mj-lt"/>
              </a:rPr>
              <a:t>nếu</a:t>
            </a:r>
            <a:r>
              <a:rPr lang="en-US" sz="2400" dirty="0">
                <a:solidFill>
                  <a:srgbClr val="000000"/>
                </a:solidFill>
                <a:latin typeface="+mj-lt"/>
              </a:rPr>
              <a:t> </a:t>
            </a:r>
            <a:r>
              <a:rPr lang="en-US" sz="2400" dirty="0" err="1">
                <a:solidFill>
                  <a:srgbClr val="000000"/>
                </a:solidFill>
                <a:latin typeface="+mj-lt"/>
              </a:rPr>
              <a:t>phần</a:t>
            </a:r>
            <a:r>
              <a:rPr lang="en-US" sz="2400" dirty="0">
                <a:solidFill>
                  <a:srgbClr val="000000"/>
                </a:solidFill>
                <a:latin typeface="+mj-lt"/>
              </a:rPr>
              <a:t> </a:t>
            </a:r>
            <a:r>
              <a:rPr lang="en-US" sz="2400" dirty="0" err="1">
                <a:solidFill>
                  <a:srgbClr val="000000"/>
                </a:solidFill>
                <a:latin typeface="+mj-lt"/>
              </a:rPr>
              <a:t>tử</a:t>
            </a:r>
            <a:r>
              <a:rPr lang="en-US" sz="2400" dirty="0">
                <a:solidFill>
                  <a:srgbClr val="000000"/>
                </a:solidFill>
                <a:latin typeface="+mj-lt"/>
              </a:rPr>
              <a:t> </a:t>
            </a:r>
            <a:r>
              <a:rPr lang="en-US" sz="2400" dirty="0" err="1">
                <a:solidFill>
                  <a:srgbClr val="000000"/>
                </a:solidFill>
                <a:latin typeface="+mj-lt"/>
              </a:rPr>
              <a:t>nằm</a:t>
            </a:r>
            <a:r>
              <a:rPr lang="en-US" sz="2400" dirty="0">
                <a:solidFill>
                  <a:srgbClr val="000000"/>
                </a:solidFill>
                <a:latin typeface="+mj-lt"/>
              </a:rPr>
              <a:t> </a:t>
            </a:r>
            <a:r>
              <a:rPr lang="en-US" sz="2400" dirty="0" err="1">
                <a:solidFill>
                  <a:srgbClr val="000000"/>
                </a:solidFill>
                <a:latin typeface="+mj-lt"/>
              </a:rPr>
              <a:t>trong</a:t>
            </a:r>
            <a:r>
              <a:rPr lang="en-US" sz="2400" dirty="0">
                <a:solidFill>
                  <a:srgbClr val="000000"/>
                </a:solidFill>
                <a:latin typeface="+mj-lt"/>
              </a:rPr>
              <a:t> </a:t>
            </a:r>
            <a:r>
              <a:rPr lang="en-US" sz="2400" dirty="0" err="1">
                <a:solidFill>
                  <a:srgbClr val="000000"/>
                </a:solidFill>
                <a:latin typeface="+mj-lt"/>
              </a:rPr>
              <a:t>tập</a:t>
            </a:r>
            <a:r>
              <a:rPr lang="en-US" sz="2400" dirty="0">
                <a:solidFill>
                  <a:srgbClr val="000000"/>
                </a:solidFill>
                <a:latin typeface="+mj-lt"/>
              </a:rPr>
              <a:t> {3,4}, </a:t>
            </a:r>
            <a:r>
              <a:rPr lang="en-US" sz="2400" dirty="0" err="1">
                <a:solidFill>
                  <a:srgbClr val="000000"/>
                </a:solidFill>
                <a:latin typeface="+mj-lt"/>
              </a:rPr>
              <a:t>thì</a:t>
            </a:r>
            <a:r>
              <a:rPr lang="en-US" sz="2400" dirty="0">
                <a:solidFill>
                  <a:srgbClr val="000000"/>
                </a:solidFill>
                <a:latin typeface="+mj-lt"/>
              </a:rPr>
              <a:t> </a:t>
            </a:r>
            <a:r>
              <a:rPr lang="en-US" sz="2400" dirty="0" err="1">
                <a:solidFill>
                  <a:srgbClr val="000000"/>
                </a:solidFill>
                <a:latin typeface="+mj-lt"/>
              </a:rPr>
              <a:t>nó</a:t>
            </a:r>
            <a:r>
              <a:rPr lang="en-US" sz="2400" dirty="0">
                <a:solidFill>
                  <a:srgbClr val="000000"/>
                </a:solidFill>
                <a:latin typeface="+mj-lt"/>
              </a:rPr>
              <a:t> </a:t>
            </a:r>
            <a:r>
              <a:rPr lang="en-US" sz="2400" dirty="0" err="1">
                <a:solidFill>
                  <a:srgbClr val="000000"/>
                </a:solidFill>
                <a:latin typeface="+mj-lt"/>
              </a:rPr>
              <a:t>cũng</a:t>
            </a:r>
            <a:r>
              <a:rPr lang="en-US" sz="2400" dirty="0">
                <a:solidFill>
                  <a:srgbClr val="000000"/>
                </a:solidFill>
                <a:latin typeface="+mj-lt"/>
              </a:rPr>
              <a:t> </a:t>
            </a:r>
            <a:r>
              <a:rPr lang="en-US" sz="2400" dirty="0" err="1">
                <a:solidFill>
                  <a:srgbClr val="000000"/>
                </a:solidFill>
                <a:latin typeface="+mj-lt"/>
              </a:rPr>
              <a:t>nằm</a:t>
            </a:r>
            <a:r>
              <a:rPr lang="en-US" sz="2400" dirty="0">
                <a:solidFill>
                  <a:srgbClr val="000000"/>
                </a:solidFill>
                <a:latin typeface="+mj-lt"/>
              </a:rPr>
              <a:t> </a:t>
            </a:r>
            <a:r>
              <a:rPr lang="en-US" sz="2400" dirty="0" err="1">
                <a:solidFill>
                  <a:srgbClr val="000000"/>
                </a:solidFill>
                <a:latin typeface="+mj-lt"/>
              </a:rPr>
              <a:t>trong</a:t>
            </a:r>
            <a:r>
              <a:rPr lang="en-US" sz="2400" dirty="0">
                <a:solidFill>
                  <a:srgbClr val="000000"/>
                </a:solidFill>
                <a:latin typeface="+mj-lt"/>
              </a:rPr>
              <a:t> </a:t>
            </a:r>
            <a:r>
              <a:rPr lang="en-US" sz="2400" dirty="0" err="1">
                <a:solidFill>
                  <a:srgbClr val="000000"/>
                </a:solidFill>
                <a:latin typeface="+mj-lt"/>
              </a:rPr>
              <a:t>tập</a:t>
            </a:r>
            <a:r>
              <a:rPr lang="en-US" sz="2400" dirty="0">
                <a:solidFill>
                  <a:srgbClr val="000000"/>
                </a:solidFill>
                <a:latin typeface="+mj-lt"/>
              </a:rPr>
              <a:t> {4,5}, </a:t>
            </a:r>
            <a:r>
              <a:rPr lang="en-US" sz="2400" dirty="0" err="1">
                <a:solidFill>
                  <a:srgbClr val="000000"/>
                </a:solidFill>
                <a:latin typeface="+mj-lt"/>
              </a:rPr>
              <a:t>với</a:t>
            </a:r>
            <a:r>
              <a:rPr lang="en-US" sz="2400" dirty="0">
                <a:solidFill>
                  <a:srgbClr val="000000"/>
                </a:solidFill>
                <a:latin typeface="+mj-lt"/>
              </a:rPr>
              <a:t> </a:t>
            </a:r>
            <a:r>
              <a:rPr lang="en-US" sz="2400" dirty="0" err="1">
                <a:solidFill>
                  <a:srgbClr val="000000"/>
                </a:solidFill>
                <a:latin typeface="+mj-lt"/>
              </a:rPr>
              <a:t>giá</a:t>
            </a:r>
            <a:r>
              <a:rPr lang="en-US" sz="2400" dirty="0">
                <a:solidFill>
                  <a:srgbClr val="000000"/>
                </a:solidFill>
                <a:latin typeface="+mj-lt"/>
              </a:rPr>
              <a:t> </a:t>
            </a:r>
            <a:r>
              <a:rPr lang="en-US" sz="2400" dirty="0" err="1">
                <a:solidFill>
                  <a:srgbClr val="000000"/>
                </a:solidFill>
                <a:latin typeface="+mj-lt"/>
              </a:rPr>
              <a:t>trị</a:t>
            </a:r>
            <a:r>
              <a:rPr lang="en-US" sz="2400" dirty="0">
                <a:solidFill>
                  <a:srgbClr val="000000"/>
                </a:solidFill>
                <a:latin typeface="+mj-lt"/>
              </a:rPr>
              <a:t> </a:t>
            </a:r>
            <a:r>
              <a:rPr lang="en-US" sz="2400" dirty="0" err="1">
                <a:solidFill>
                  <a:srgbClr val="000000"/>
                </a:solidFill>
                <a:latin typeface="+mj-lt"/>
              </a:rPr>
              <a:t>xác</a:t>
            </a:r>
            <a:r>
              <a:rPr lang="en-US" sz="2400" dirty="0">
                <a:solidFill>
                  <a:srgbClr val="000000"/>
                </a:solidFill>
                <a:latin typeface="+mj-lt"/>
              </a:rPr>
              <a:t> </a:t>
            </a:r>
            <a:r>
              <a:rPr lang="en-US" sz="2400" dirty="0" err="1">
                <a:solidFill>
                  <a:srgbClr val="000000"/>
                </a:solidFill>
                <a:latin typeface="+mj-lt"/>
              </a:rPr>
              <a:t>suất</a:t>
            </a:r>
            <a:r>
              <a:rPr lang="en-US" sz="2400" dirty="0">
                <a:solidFill>
                  <a:srgbClr val="000000"/>
                </a:solidFill>
                <a:latin typeface="+mj-lt"/>
              </a:rPr>
              <a:t> </a:t>
            </a:r>
            <a:r>
              <a:rPr lang="en-US" sz="2400" dirty="0" err="1">
                <a:solidFill>
                  <a:srgbClr val="000000"/>
                </a:solidFill>
                <a:latin typeface="+mj-lt"/>
              </a:rPr>
              <a:t>là</a:t>
            </a:r>
            <a:r>
              <a:rPr lang="en-US" sz="2400" dirty="0">
                <a:solidFill>
                  <a:srgbClr val="000000"/>
                </a:solidFill>
                <a:latin typeface="+mj-lt"/>
              </a:rPr>
              <a:t> 0.5.</a:t>
            </a:r>
            <a:endParaRPr lang="en-US" sz="2400" b="0" i="0" u="none" strike="noStrike" dirty="0">
              <a:solidFill>
                <a:srgbClr val="000000"/>
              </a:solidFill>
              <a:effectLst/>
              <a:latin typeface="+mj-lt"/>
            </a:endParaRPr>
          </a:p>
        </p:txBody>
      </p:sp>
      <p:sp>
        <p:nvSpPr>
          <p:cNvPr id="8" name="Rectangle 7">
            <a:extLst>
              <a:ext uri="{FF2B5EF4-FFF2-40B4-BE49-F238E27FC236}">
                <a16:creationId xmlns:a16="http://schemas.microsoft.com/office/drawing/2014/main" id="{6608C0BF-126B-4FD5-AD3D-CFC87C1E10DF}"/>
              </a:ext>
            </a:extLst>
          </p:cNvPr>
          <p:cNvSpPr/>
          <p:nvPr/>
        </p:nvSpPr>
        <p:spPr>
          <a:xfrm>
            <a:off x="259080" y="4509583"/>
            <a:ext cx="11468443" cy="461665"/>
          </a:xfrm>
          <a:prstGeom prst="rect">
            <a:avLst/>
          </a:prstGeom>
        </p:spPr>
        <p:txBody>
          <a:bodyPr wrap="square">
            <a:spAutoFit/>
          </a:bodyPr>
          <a:lstStyle/>
          <a:p>
            <a:pPr marL="342900" indent="-342900">
              <a:buFont typeface="Arial" panose="020B0604020202020204" pitchFamily="34" charset="0"/>
              <a:buChar char="•"/>
            </a:pPr>
            <a:r>
              <a:rPr lang="en-US" sz="2400" b="1" dirty="0" err="1">
                <a:latin typeface="+mj-lt"/>
              </a:rPr>
              <a:t>Pr</a:t>
            </a:r>
            <a:r>
              <a:rPr lang="en-US" sz="2400" b="1" dirty="0">
                <a:latin typeface="+mj-lt"/>
              </a:rPr>
              <a:t>(3=5)=0.0: </a:t>
            </a:r>
            <a:r>
              <a:rPr lang="vi-VN" sz="2400" dirty="0">
                <a:latin typeface="+mj-lt"/>
              </a:rPr>
              <a:t>Đây là xác suất rằng 3=5, được tính bằng 0 vì điều này là không thể xảy ra.</a:t>
            </a:r>
            <a:endParaRPr lang="en-US" sz="2400" dirty="0">
              <a:latin typeface="+mj-lt"/>
            </a:endParaRPr>
          </a:p>
        </p:txBody>
      </p:sp>
      <p:sp>
        <p:nvSpPr>
          <p:cNvPr id="9" name="Rectangle 8">
            <a:extLst>
              <a:ext uri="{FF2B5EF4-FFF2-40B4-BE49-F238E27FC236}">
                <a16:creationId xmlns:a16="http://schemas.microsoft.com/office/drawing/2014/main" id="{508A208D-FB6D-4754-874D-C29F2C82B491}"/>
              </a:ext>
            </a:extLst>
          </p:cNvPr>
          <p:cNvSpPr/>
          <p:nvPr/>
        </p:nvSpPr>
        <p:spPr>
          <a:xfrm>
            <a:off x="259080" y="5124601"/>
            <a:ext cx="11826239" cy="830997"/>
          </a:xfrm>
          <a:prstGeom prst="rect">
            <a:avLst/>
          </a:prstGeom>
        </p:spPr>
        <p:txBody>
          <a:bodyPr wrap="square">
            <a:spAutoFit/>
          </a:bodyPr>
          <a:lstStyle/>
          <a:p>
            <a:pPr marL="342900" indent="-342900">
              <a:buFont typeface="Arial" panose="020B0604020202020204" pitchFamily="34" charset="0"/>
              <a:buChar char="•"/>
            </a:pPr>
            <a:r>
              <a:rPr lang="en-US" sz="2400" b="1" dirty="0" err="1">
                <a:latin typeface="+mj-lt"/>
              </a:rPr>
              <a:t>Pr</a:t>
            </a:r>
            <a:r>
              <a:rPr lang="en-US" sz="2400" b="1" dirty="0">
                <a:latin typeface="+mj-lt"/>
              </a:rPr>
              <a:t>(5⇒{5,6})=1.0:</a:t>
            </a:r>
            <a:r>
              <a:rPr lang="en-US" sz="2400" dirty="0">
                <a:latin typeface="+mj-lt"/>
              </a:rPr>
              <a:t> </a:t>
            </a:r>
            <a:r>
              <a:rPr lang="en-US" sz="2400" dirty="0" err="1">
                <a:latin typeface="+mj-lt"/>
              </a:rPr>
              <a:t>Đây</a:t>
            </a:r>
            <a:r>
              <a:rPr lang="en-US" sz="2400" dirty="0">
                <a:latin typeface="+mj-lt"/>
              </a:rPr>
              <a:t> </a:t>
            </a:r>
            <a:r>
              <a:rPr lang="en-US" sz="2400" dirty="0" err="1">
                <a:latin typeface="+mj-lt"/>
              </a:rPr>
              <a:t>là</a:t>
            </a:r>
            <a:r>
              <a:rPr lang="en-US" sz="2400" dirty="0">
                <a:latin typeface="+mj-lt"/>
              </a:rPr>
              <a:t> </a:t>
            </a:r>
            <a:r>
              <a:rPr lang="en-US" sz="2400" dirty="0" err="1">
                <a:latin typeface="+mj-lt"/>
              </a:rPr>
              <a:t>xác</a:t>
            </a:r>
            <a:r>
              <a:rPr lang="en-US" sz="2400" dirty="0">
                <a:latin typeface="+mj-lt"/>
              </a:rPr>
              <a:t> </a:t>
            </a:r>
            <a:r>
              <a:rPr lang="en-US" sz="2400" dirty="0" err="1">
                <a:latin typeface="+mj-lt"/>
              </a:rPr>
              <a:t>suất</a:t>
            </a:r>
            <a:r>
              <a:rPr lang="en-US" sz="2400" dirty="0">
                <a:latin typeface="+mj-lt"/>
              </a:rPr>
              <a:t> </a:t>
            </a:r>
            <a:r>
              <a:rPr lang="en-US" sz="2400" dirty="0" err="1">
                <a:latin typeface="+mj-lt"/>
              </a:rPr>
              <a:t>rằng</a:t>
            </a:r>
            <a:r>
              <a:rPr lang="en-US" sz="2400" dirty="0">
                <a:latin typeface="+mj-lt"/>
              </a:rPr>
              <a:t> </a:t>
            </a:r>
            <a:r>
              <a:rPr lang="en-US" sz="2400" dirty="0" err="1">
                <a:latin typeface="+mj-lt"/>
              </a:rPr>
              <a:t>nếu</a:t>
            </a:r>
            <a:r>
              <a:rPr lang="en-US" sz="2400" dirty="0">
                <a:latin typeface="+mj-lt"/>
              </a:rPr>
              <a:t> </a:t>
            </a:r>
            <a:r>
              <a:rPr lang="en-US" sz="2400" dirty="0" err="1">
                <a:latin typeface="+mj-lt"/>
              </a:rPr>
              <a:t>phần</a:t>
            </a:r>
            <a:r>
              <a:rPr lang="en-US" sz="2400" dirty="0">
                <a:latin typeface="+mj-lt"/>
              </a:rPr>
              <a:t> </a:t>
            </a:r>
            <a:r>
              <a:rPr lang="en-US" sz="2400" dirty="0" err="1">
                <a:latin typeface="+mj-lt"/>
              </a:rPr>
              <a:t>tử</a:t>
            </a:r>
            <a:r>
              <a:rPr lang="en-US" sz="2400" dirty="0">
                <a:latin typeface="+mj-lt"/>
              </a:rPr>
              <a:t> </a:t>
            </a:r>
            <a:r>
              <a:rPr lang="en-US" sz="2400" dirty="0" err="1">
                <a:latin typeface="+mj-lt"/>
              </a:rPr>
              <a:t>là</a:t>
            </a:r>
            <a:r>
              <a:rPr lang="en-US" sz="2400" dirty="0">
                <a:latin typeface="+mj-lt"/>
              </a:rPr>
              <a:t> 5, </a:t>
            </a:r>
            <a:r>
              <a:rPr lang="en-US" sz="2400" dirty="0" err="1">
                <a:latin typeface="+mj-lt"/>
              </a:rPr>
              <a:t>thì</a:t>
            </a:r>
            <a:r>
              <a:rPr lang="en-US" sz="2400" dirty="0">
                <a:latin typeface="+mj-lt"/>
              </a:rPr>
              <a:t> </a:t>
            </a:r>
            <a:r>
              <a:rPr lang="en-US" sz="2400" dirty="0" err="1">
                <a:latin typeface="+mj-lt"/>
              </a:rPr>
              <a:t>nó</a:t>
            </a:r>
            <a:r>
              <a:rPr lang="en-US" sz="2400" dirty="0">
                <a:latin typeface="+mj-lt"/>
              </a:rPr>
              <a:t> </a:t>
            </a:r>
            <a:r>
              <a:rPr lang="en-US" sz="2400" dirty="0" err="1">
                <a:latin typeface="+mj-lt"/>
              </a:rPr>
              <a:t>cũng</a:t>
            </a:r>
            <a:r>
              <a:rPr lang="en-US" sz="2400" dirty="0">
                <a:latin typeface="+mj-lt"/>
              </a:rPr>
              <a:t> </a:t>
            </a:r>
            <a:r>
              <a:rPr lang="en-US" sz="2400" dirty="0" err="1">
                <a:latin typeface="+mj-lt"/>
              </a:rPr>
              <a:t>nằm</a:t>
            </a:r>
            <a:r>
              <a:rPr lang="en-US" sz="2400" dirty="0">
                <a:latin typeface="+mj-lt"/>
              </a:rPr>
              <a:t> </a:t>
            </a:r>
            <a:r>
              <a:rPr lang="en-US" sz="2400" dirty="0" err="1">
                <a:latin typeface="+mj-lt"/>
              </a:rPr>
              <a:t>trong</a:t>
            </a:r>
            <a:r>
              <a:rPr lang="en-US" sz="2400" dirty="0">
                <a:latin typeface="+mj-lt"/>
              </a:rPr>
              <a:t> </a:t>
            </a:r>
            <a:r>
              <a:rPr lang="en-US" sz="2400" dirty="0" err="1">
                <a:latin typeface="+mj-lt"/>
              </a:rPr>
              <a:t>tập</a:t>
            </a:r>
            <a:r>
              <a:rPr lang="en-US" sz="2400" dirty="0">
                <a:latin typeface="+mj-lt"/>
              </a:rPr>
              <a:t> {5,6}, </a:t>
            </a:r>
            <a:r>
              <a:rPr lang="en-US" sz="2400" dirty="0" err="1">
                <a:latin typeface="+mj-lt"/>
              </a:rPr>
              <a:t>và</a:t>
            </a:r>
            <a:r>
              <a:rPr lang="en-US" sz="2400" dirty="0">
                <a:latin typeface="+mj-lt"/>
              </a:rPr>
              <a:t> </a:t>
            </a:r>
            <a:r>
              <a:rPr lang="en-US" sz="2400" dirty="0" err="1">
                <a:latin typeface="+mj-lt"/>
              </a:rPr>
              <a:t>điều</a:t>
            </a:r>
            <a:r>
              <a:rPr lang="en-US" sz="2400" dirty="0">
                <a:latin typeface="+mj-lt"/>
              </a:rPr>
              <a:t> </a:t>
            </a:r>
            <a:r>
              <a:rPr lang="en-US" sz="2400" dirty="0" err="1">
                <a:latin typeface="+mj-lt"/>
              </a:rPr>
              <a:t>này</a:t>
            </a:r>
            <a:r>
              <a:rPr lang="en-US" sz="2400" dirty="0">
                <a:latin typeface="+mj-lt"/>
              </a:rPr>
              <a:t> </a:t>
            </a:r>
            <a:r>
              <a:rPr lang="en-US" sz="2400" dirty="0" err="1">
                <a:latin typeface="+mj-lt"/>
              </a:rPr>
              <a:t>chắc</a:t>
            </a:r>
            <a:r>
              <a:rPr lang="en-US" sz="2400" dirty="0">
                <a:latin typeface="+mj-lt"/>
              </a:rPr>
              <a:t> </a:t>
            </a:r>
            <a:r>
              <a:rPr lang="en-US" sz="2400" dirty="0" err="1">
                <a:latin typeface="+mj-lt"/>
              </a:rPr>
              <a:t>chắn</a:t>
            </a:r>
            <a:r>
              <a:rPr lang="en-US" sz="2400" dirty="0">
                <a:latin typeface="+mj-lt"/>
              </a:rPr>
              <a:t> </a:t>
            </a:r>
            <a:r>
              <a:rPr lang="en-US" sz="2400" dirty="0" err="1">
                <a:latin typeface="+mj-lt"/>
              </a:rPr>
              <a:t>xảy</a:t>
            </a:r>
            <a:r>
              <a:rPr lang="en-US" sz="2400" dirty="0">
                <a:latin typeface="+mj-lt"/>
              </a:rPr>
              <a:t> ra </a:t>
            </a:r>
            <a:r>
              <a:rPr lang="en-US" sz="2400" dirty="0" err="1">
                <a:latin typeface="+mj-lt"/>
              </a:rPr>
              <a:t>với</a:t>
            </a:r>
            <a:r>
              <a:rPr lang="en-US" sz="2400" dirty="0">
                <a:latin typeface="+mj-lt"/>
              </a:rPr>
              <a:t> </a:t>
            </a:r>
            <a:r>
              <a:rPr lang="en-US" sz="2400" dirty="0" err="1">
                <a:latin typeface="+mj-lt"/>
              </a:rPr>
              <a:t>xác</a:t>
            </a:r>
            <a:r>
              <a:rPr lang="en-US" sz="2400" dirty="0">
                <a:latin typeface="+mj-lt"/>
              </a:rPr>
              <a:t> </a:t>
            </a:r>
            <a:r>
              <a:rPr lang="en-US" sz="2400" dirty="0" err="1">
                <a:latin typeface="+mj-lt"/>
              </a:rPr>
              <a:t>suất</a:t>
            </a:r>
            <a:r>
              <a:rPr lang="en-US" sz="2400" dirty="0">
                <a:latin typeface="+mj-lt"/>
              </a:rPr>
              <a:t> </a:t>
            </a:r>
            <a:r>
              <a:rPr lang="en-US" sz="2400" dirty="0" err="1">
                <a:latin typeface="+mj-lt"/>
              </a:rPr>
              <a:t>là</a:t>
            </a:r>
            <a:r>
              <a:rPr lang="en-US" sz="2400" dirty="0">
                <a:latin typeface="+mj-lt"/>
              </a:rPr>
              <a:t> 1.0.</a:t>
            </a:r>
          </a:p>
        </p:txBody>
      </p:sp>
    </p:spTree>
    <p:extLst>
      <p:ext uri="{BB962C8B-B14F-4D97-AF65-F5344CB8AC3E}">
        <p14:creationId xmlns:p14="http://schemas.microsoft.com/office/powerpoint/2010/main" val="889581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table with text and symbols&#10;&#10;Description automatically generated">
            <a:extLst>
              <a:ext uri="{FF2B5EF4-FFF2-40B4-BE49-F238E27FC236}">
                <a16:creationId xmlns:a16="http://schemas.microsoft.com/office/drawing/2014/main" id="{5DC50FE2-488B-4E15-AD05-5258B4FD4074}"/>
              </a:ext>
            </a:extLst>
          </p:cNvPr>
          <p:cNvPicPr>
            <a:picLocks noChangeAspect="1"/>
          </p:cNvPicPr>
          <p:nvPr/>
        </p:nvPicPr>
        <p:blipFill rotWithShape="1">
          <a:blip r:embed="rId2"/>
          <a:srcRect l="2483" t="3884" r="2076" b="3884"/>
          <a:stretch/>
        </p:blipFill>
        <p:spPr>
          <a:xfrm>
            <a:off x="1318665" y="1148491"/>
            <a:ext cx="9223836"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4F4557-8972-4AAF-8AC4-B961E65E4906}"/>
              </a:ext>
            </a:extLst>
          </p:cNvPr>
          <p:cNvSpPr/>
          <p:nvPr/>
        </p:nvSpPr>
        <p:spPr>
          <a:xfrm>
            <a:off x="474865" y="348734"/>
            <a:ext cx="6443174" cy="584775"/>
          </a:xfrm>
          <a:prstGeom prst="rect">
            <a:avLst/>
          </a:prstGeom>
        </p:spPr>
        <p:txBody>
          <a:bodyPr wrap="none">
            <a:spAutoFit/>
          </a:bodyPr>
          <a:lstStyle/>
          <a:p>
            <a:r>
              <a:rPr lang="en-US" sz="3200" b="1" dirty="0"/>
              <a:t>CÁC CHIẾN L</a:t>
            </a:r>
            <a:r>
              <a:rPr lang="vi-VN" sz="3200" b="1" dirty="0"/>
              <a:t>Ư</a:t>
            </a:r>
            <a:r>
              <a:rPr lang="en-US" sz="3200" b="1" dirty="0"/>
              <a:t>ỢC KẾT HỢP XÁC SUẤT</a:t>
            </a:r>
          </a:p>
        </p:txBody>
      </p:sp>
    </p:spTree>
    <p:extLst>
      <p:ext uri="{BB962C8B-B14F-4D97-AF65-F5344CB8AC3E}">
        <p14:creationId xmlns:p14="http://schemas.microsoft.com/office/powerpoint/2010/main" val="3967282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200">
            <a:extLst>
              <a:ext uri="{FF2B5EF4-FFF2-40B4-BE49-F238E27FC236}">
                <a16:creationId xmlns:a16="http://schemas.microsoft.com/office/drawing/2014/main" id="{EAD32E01-BF8D-4D00-95A9-3D7274986E5D}"/>
              </a:ext>
            </a:extLst>
          </p:cNvPr>
          <p:cNvGrpSpPr/>
          <p:nvPr/>
        </p:nvGrpSpPr>
        <p:grpSpPr>
          <a:xfrm flipH="1">
            <a:off x="104556" y="2845888"/>
            <a:ext cx="3101547" cy="2628192"/>
            <a:chOff x="7016681" y="1871145"/>
            <a:chExt cx="5176676" cy="4386618"/>
          </a:xfrm>
        </p:grpSpPr>
        <p:sp>
          <p:nvSpPr>
            <p:cNvPr id="63" name="Graphic 3">
              <a:extLst>
                <a:ext uri="{FF2B5EF4-FFF2-40B4-BE49-F238E27FC236}">
                  <a16:creationId xmlns:a16="http://schemas.microsoft.com/office/drawing/2014/main" id="{B9EB2F8D-09F5-49C7-B845-55FD37DFD8B8}"/>
                </a:ext>
              </a:extLst>
            </p:cNvPr>
            <p:cNvSpPr/>
            <p:nvPr/>
          </p:nvSpPr>
          <p:spPr>
            <a:xfrm>
              <a:off x="10181257" y="2192262"/>
              <a:ext cx="2012100" cy="1869042"/>
            </a:xfrm>
            <a:custGeom>
              <a:avLst/>
              <a:gdLst>
                <a:gd name="connsiteX0" fmla="*/ 710945 w 2012100"/>
                <a:gd name="connsiteY0" fmla="*/ 1023800 h 1869042"/>
                <a:gd name="connsiteX1" fmla="*/ 762687 w 2012100"/>
                <a:gd name="connsiteY1" fmla="*/ 554377 h 1869042"/>
                <a:gd name="connsiteX2" fmla="*/ 1205660 w 2012100"/>
                <a:gd name="connsiteY2" fmla="*/ 38643 h 1869042"/>
                <a:gd name="connsiteX3" fmla="*/ 1936201 w 2012100"/>
                <a:gd name="connsiteY3" fmla="*/ 374302 h 1869042"/>
                <a:gd name="connsiteX4" fmla="*/ 1721305 w 2012100"/>
                <a:gd name="connsiteY4" fmla="*/ 1458669 h 1869042"/>
                <a:gd name="connsiteX5" fmla="*/ 75874 w 2012100"/>
                <a:gd name="connsiteY5" fmla="*/ 1657178 h 1869042"/>
                <a:gd name="connsiteX6" fmla="*/ 57795 w 2012100"/>
                <a:gd name="connsiteY6" fmla="*/ 1645868 h 1869042"/>
                <a:gd name="connsiteX7" fmla="*/ 2134 w 2012100"/>
                <a:gd name="connsiteY7" fmla="*/ 1579787 h 1869042"/>
                <a:gd name="connsiteX8" fmla="*/ 82910 w 2012100"/>
                <a:gd name="connsiteY8" fmla="*/ 1581123 h 1869042"/>
                <a:gd name="connsiteX9" fmla="*/ 655195 w 2012100"/>
                <a:gd name="connsiteY9" fmla="*/ 1251342 h 1869042"/>
                <a:gd name="connsiteX10" fmla="*/ 710945 w 2012100"/>
                <a:gd name="connsiteY10" fmla="*/ 1023800 h 1869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2100" h="1869042">
                  <a:moveTo>
                    <a:pt x="710945" y="1023800"/>
                  </a:moveTo>
                  <a:cubicBezTo>
                    <a:pt x="737484" y="879170"/>
                    <a:pt x="724927" y="714146"/>
                    <a:pt x="762687" y="554377"/>
                  </a:cubicBezTo>
                  <a:cubicBezTo>
                    <a:pt x="822089" y="302789"/>
                    <a:pt x="971172" y="128503"/>
                    <a:pt x="1205660" y="38643"/>
                  </a:cubicBezTo>
                  <a:cubicBezTo>
                    <a:pt x="1501154" y="-74549"/>
                    <a:pt x="1802704" y="67943"/>
                    <a:pt x="1936201" y="374302"/>
                  </a:cubicBezTo>
                  <a:cubicBezTo>
                    <a:pt x="2091073" y="729553"/>
                    <a:pt x="2003796" y="1169676"/>
                    <a:pt x="1721305" y="1458669"/>
                  </a:cubicBezTo>
                  <a:cubicBezTo>
                    <a:pt x="1269159" y="1921234"/>
                    <a:pt x="612804" y="2000407"/>
                    <a:pt x="75874" y="1657178"/>
                  </a:cubicBezTo>
                  <a:cubicBezTo>
                    <a:pt x="69907" y="1653349"/>
                    <a:pt x="63228" y="1650410"/>
                    <a:pt x="57795" y="1645868"/>
                  </a:cubicBezTo>
                  <a:cubicBezTo>
                    <a:pt x="34908" y="1626453"/>
                    <a:pt x="-10333" y="1610067"/>
                    <a:pt x="2134" y="1579787"/>
                  </a:cubicBezTo>
                  <a:cubicBezTo>
                    <a:pt x="17719" y="1541937"/>
                    <a:pt x="56104" y="1574889"/>
                    <a:pt x="82910" y="1581123"/>
                  </a:cubicBezTo>
                  <a:cubicBezTo>
                    <a:pt x="332094" y="1639278"/>
                    <a:pt x="549928" y="1513973"/>
                    <a:pt x="655195" y="1251342"/>
                  </a:cubicBezTo>
                  <a:cubicBezTo>
                    <a:pt x="682714" y="1183035"/>
                    <a:pt x="697587" y="1111967"/>
                    <a:pt x="710945" y="1023800"/>
                  </a:cubicBezTo>
                  <a:close/>
                </a:path>
              </a:pathLst>
            </a:custGeom>
            <a:solidFill>
              <a:schemeClr val="accent1"/>
            </a:solidFill>
            <a:ln w="89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64" name="Graphic 3">
              <a:extLst>
                <a:ext uri="{FF2B5EF4-FFF2-40B4-BE49-F238E27FC236}">
                  <a16:creationId xmlns:a16="http://schemas.microsoft.com/office/drawing/2014/main" id="{8383BB44-DC00-4F3D-B16C-87E553684F48}"/>
                </a:ext>
              </a:extLst>
            </p:cNvPr>
            <p:cNvSpPr/>
            <p:nvPr/>
          </p:nvSpPr>
          <p:spPr>
            <a:xfrm>
              <a:off x="8926365" y="2737465"/>
              <a:ext cx="1495937" cy="939173"/>
            </a:xfrm>
            <a:custGeom>
              <a:avLst/>
              <a:gdLst>
                <a:gd name="connsiteX0" fmla="*/ 596576 w 1495937"/>
                <a:gd name="connsiteY0" fmla="*/ 720478 h 939173"/>
                <a:gd name="connsiteX1" fmla="*/ 858850 w 1495937"/>
                <a:gd name="connsiteY1" fmla="*/ 888619 h 939173"/>
                <a:gd name="connsiteX2" fmla="*/ 1309839 w 1495937"/>
                <a:gd name="connsiteY2" fmla="*/ 868759 h 939173"/>
                <a:gd name="connsiteX3" fmla="*/ 1445919 w 1495937"/>
                <a:gd name="connsiteY3" fmla="*/ 341805 h 939173"/>
                <a:gd name="connsiteX4" fmla="*/ 799716 w 1495937"/>
                <a:gd name="connsiteY4" fmla="*/ 3920 h 939173"/>
                <a:gd name="connsiteX5" fmla="*/ 4252 w 1495937"/>
                <a:gd name="connsiteY5" fmla="*/ 793149 h 939173"/>
                <a:gd name="connsiteX6" fmla="*/ 2472 w 1495937"/>
                <a:gd name="connsiteY6" fmla="*/ 807487 h 939173"/>
                <a:gd name="connsiteX7" fmla="*/ 12891 w 1495937"/>
                <a:gd name="connsiteY7" fmla="*/ 864485 h 939173"/>
                <a:gd name="connsiteX8" fmla="*/ 46288 w 1495937"/>
                <a:gd name="connsiteY8" fmla="*/ 821113 h 939173"/>
                <a:gd name="connsiteX9" fmla="*/ 456576 w 1495937"/>
                <a:gd name="connsiteY9" fmla="*/ 655199 h 939173"/>
                <a:gd name="connsiteX10" fmla="*/ 596576 w 1495937"/>
                <a:gd name="connsiteY10" fmla="*/ 720478 h 93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5937" h="939173">
                  <a:moveTo>
                    <a:pt x="596576" y="720478"/>
                  </a:moveTo>
                  <a:cubicBezTo>
                    <a:pt x="681893" y="766699"/>
                    <a:pt x="761154" y="842042"/>
                    <a:pt x="858850" y="888619"/>
                  </a:cubicBezTo>
                  <a:cubicBezTo>
                    <a:pt x="1012832" y="962003"/>
                    <a:pt x="1164942" y="955591"/>
                    <a:pt x="1309839" y="868759"/>
                  </a:cubicBezTo>
                  <a:cubicBezTo>
                    <a:pt x="1492407" y="759307"/>
                    <a:pt x="1546554" y="540136"/>
                    <a:pt x="1445919" y="341805"/>
                  </a:cubicBezTo>
                  <a:cubicBezTo>
                    <a:pt x="1329165" y="111769"/>
                    <a:pt x="1066889" y="-25380"/>
                    <a:pt x="799716" y="3920"/>
                  </a:cubicBezTo>
                  <a:cubicBezTo>
                    <a:pt x="372061" y="50853"/>
                    <a:pt x="54749" y="365672"/>
                    <a:pt x="4252" y="793149"/>
                  </a:cubicBezTo>
                  <a:cubicBezTo>
                    <a:pt x="3718" y="797959"/>
                    <a:pt x="2383" y="802679"/>
                    <a:pt x="2472" y="807487"/>
                  </a:cubicBezTo>
                  <a:cubicBezTo>
                    <a:pt x="2739" y="827704"/>
                    <a:pt x="-7859" y="858518"/>
                    <a:pt x="12891" y="864485"/>
                  </a:cubicBezTo>
                  <a:cubicBezTo>
                    <a:pt x="38807" y="871965"/>
                    <a:pt x="38183" y="837856"/>
                    <a:pt x="46288" y="821113"/>
                  </a:cubicBezTo>
                  <a:cubicBezTo>
                    <a:pt x="121542" y="664817"/>
                    <a:pt x="277571" y="601586"/>
                    <a:pt x="456576" y="655199"/>
                  </a:cubicBezTo>
                  <a:cubicBezTo>
                    <a:pt x="503065" y="669092"/>
                    <a:pt x="545723" y="690911"/>
                    <a:pt x="596576" y="720478"/>
                  </a:cubicBezTo>
                  <a:close/>
                </a:path>
              </a:pathLst>
            </a:custGeom>
            <a:solidFill>
              <a:schemeClr val="accent5"/>
            </a:solidFill>
            <a:ln w="89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65" name="Graphic 3">
              <a:extLst>
                <a:ext uri="{FF2B5EF4-FFF2-40B4-BE49-F238E27FC236}">
                  <a16:creationId xmlns:a16="http://schemas.microsoft.com/office/drawing/2014/main" id="{E7ECECDE-01BE-4853-B89E-32AF4591182C}"/>
                </a:ext>
              </a:extLst>
            </p:cNvPr>
            <p:cNvSpPr/>
            <p:nvPr/>
          </p:nvSpPr>
          <p:spPr>
            <a:xfrm>
              <a:off x="8431317" y="3126862"/>
              <a:ext cx="1680100" cy="1821794"/>
            </a:xfrm>
            <a:custGeom>
              <a:avLst/>
              <a:gdLst>
                <a:gd name="connsiteX0" fmla="*/ 530560 w 1680100"/>
                <a:gd name="connsiteY0" fmla="*/ 1059395 h 1821794"/>
                <a:gd name="connsiteX1" fmla="*/ 480688 w 1680100"/>
                <a:gd name="connsiteY1" fmla="*/ 633521 h 1821794"/>
                <a:gd name="connsiteX2" fmla="*/ 777161 w 1680100"/>
                <a:gd name="connsiteY2" fmla="*/ 87419 h 1821794"/>
                <a:gd name="connsiteX3" fmla="*/ 1511175 w 1680100"/>
                <a:gd name="connsiteY3" fmla="*/ 236769 h 1821794"/>
                <a:gd name="connsiteX4" fmla="*/ 1539583 w 1680100"/>
                <a:gd name="connsiteY4" fmla="*/ 1240004 h 1821794"/>
                <a:gd name="connsiteX5" fmla="*/ 83490 w 1680100"/>
                <a:gd name="connsiteY5" fmla="*/ 1748435 h 1821794"/>
                <a:gd name="connsiteX6" fmla="*/ 64699 w 1680100"/>
                <a:gd name="connsiteY6" fmla="*/ 1742022 h 1821794"/>
                <a:gd name="connsiteX7" fmla="*/ 399 w 1680100"/>
                <a:gd name="connsiteY7" fmla="*/ 1694822 h 1821794"/>
                <a:gd name="connsiteX8" fmla="*/ 74228 w 1680100"/>
                <a:gd name="connsiteY8" fmla="*/ 1679682 h 1821794"/>
                <a:gd name="connsiteX9" fmla="*/ 526819 w 1680100"/>
                <a:gd name="connsiteY9" fmla="*/ 1272065 h 1821794"/>
                <a:gd name="connsiteX10" fmla="*/ 530560 w 1680100"/>
                <a:gd name="connsiteY10" fmla="*/ 1059395 h 182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0100" h="1821794">
                  <a:moveTo>
                    <a:pt x="530560" y="1059395"/>
                  </a:moveTo>
                  <a:cubicBezTo>
                    <a:pt x="524771" y="925987"/>
                    <a:pt x="479352" y="782515"/>
                    <a:pt x="480688" y="633521"/>
                  </a:cubicBezTo>
                  <a:cubicBezTo>
                    <a:pt x="482736" y="398765"/>
                    <a:pt x="582391" y="214416"/>
                    <a:pt x="777161" y="87419"/>
                  </a:cubicBezTo>
                  <a:cubicBezTo>
                    <a:pt x="1022604" y="-72528"/>
                    <a:pt x="1326469" y="-7338"/>
                    <a:pt x="1511175" y="236769"/>
                  </a:cubicBezTo>
                  <a:cubicBezTo>
                    <a:pt x="1725447" y="519884"/>
                    <a:pt x="1736936" y="927056"/>
                    <a:pt x="1539583" y="1240004"/>
                  </a:cubicBezTo>
                  <a:cubicBezTo>
                    <a:pt x="1223696" y="1740865"/>
                    <a:pt x="642861" y="1943649"/>
                    <a:pt x="83490" y="1748435"/>
                  </a:cubicBezTo>
                  <a:cubicBezTo>
                    <a:pt x="77256" y="1746297"/>
                    <a:pt x="70577" y="1744962"/>
                    <a:pt x="64699" y="1742022"/>
                  </a:cubicBezTo>
                  <a:cubicBezTo>
                    <a:pt x="39852" y="1729465"/>
                    <a:pt x="-4677" y="1724033"/>
                    <a:pt x="399" y="1694822"/>
                  </a:cubicBezTo>
                  <a:cubicBezTo>
                    <a:pt x="6722" y="1658219"/>
                    <a:pt x="48490" y="1679593"/>
                    <a:pt x="74228" y="1679682"/>
                  </a:cubicBezTo>
                  <a:cubicBezTo>
                    <a:pt x="312903" y="1680840"/>
                    <a:pt x="485230" y="1525790"/>
                    <a:pt x="526819" y="1272065"/>
                  </a:cubicBezTo>
                  <a:cubicBezTo>
                    <a:pt x="537773" y="1206073"/>
                    <a:pt x="536616" y="1140171"/>
                    <a:pt x="530560" y="1059395"/>
                  </a:cubicBezTo>
                  <a:close/>
                </a:path>
              </a:pathLst>
            </a:custGeom>
            <a:solidFill>
              <a:schemeClr val="accent2"/>
            </a:solidFill>
            <a:ln w="89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66" name="Graphic 3">
              <a:extLst>
                <a:ext uri="{FF2B5EF4-FFF2-40B4-BE49-F238E27FC236}">
                  <a16:creationId xmlns:a16="http://schemas.microsoft.com/office/drawing/2014/main" id="{19803180-A552-42BD-AE94-8ACACB236B04}"/>
                </a:ext>
              </a:extLst>
            </p:cNvPr>
            <p:cNvSpPr/>
            <p:nvPr/>
          </p:nvSpPr>
          <p:spPr>
            <a:xfrm>
              <a:off x="7016681" y="1871145"/>
              <a:ext cx="1666480" cy="1860941"/>
            </a:xfrm>
            <a:custGeom>
              <a:avLst/>
              <a:gdLst>
                <a:gd name="connsiteX0" fmla="*/ 1666445 w 1666480"/>
                <a:gd name="connsiteY0" fmla="*/ 1075429 h 1860941"/>
                <a:gd name="connsiteX1" fmla="*/ 1443177 w 1666480"/>
                <a:gd name="connsiteY1" fmla="*/ 1790117 h 1860941"/>
                <a:gd name="connsiteX2" fmla="*/ 1388763 w 1666480"/>
                <a:gd name="connsiteY2" fmla="*/ 1854328 h 1860941"/>
                <a:gd name="connsiteX3" fmla="*/ 1364896 w 1666480"/>
                <a:gd name="connsiteY3" fmla="*/ 1857177 h 1860941"/>
                <a:gd name="connsiteX4" fmla="*/ 1360086 w 1666480"/>
                <a:gd name="connsiteY4" fmla="*/ 1836872 h 1860941"/>
                <a:gd name="connsiteX5" fmla="*/ 1367656 w 1666480"/>
                <a:gd name="connsiteY5" fmla="*/ 1811491 h 1860941"/>
                <a:gd name="connsiteX6" fmla="*/ 1120699 w 1666480"/>
                <a:gd name="connsiteY6" fmla="*/ 1248201 h 1860941"/>
                <a:gd name="connsiteX7" fmla="*/ 733655 w 1666480"/>
                <a:gd name="connsiteY7" fmla="*/ 1178558 h 1860941"/>
                <a:gd name="connsiteX8" fmla="*/ 452232 w 1666480"/>
                <a:gd name="connsiteY8" fmla="*/ 1139818 h 1860941"/>
                <a:gd name="connsiteX9" fmla="*/ 2490 w 1666480"/>
                <a:gd name="connsiteY9" fmla="*/ 623461 h 1860941"/>
                <a:gd name="connsiteX10" fmla="*/ 252565 w 1666480"/>
                <a:gd name="connsiteY10" fmla="*/ 129547 h 1860941"/>
                <a:gd name="connsiteX11" fmla="*/ 934747 w 1666480"/>
                <a:gd name="connsiteY11" fmla="*/ 39332 h 1860941"/>
                <a:gd name="connsiteX12" fmla="*/ 1538024 w 1666480"/>
                <a:gd name="connsiteY12" fmla="*/ 563258 h 1860941"/>
                <a:gd name="connsiteX13" fmla="*/ 1666445 w 1666480"/>
                <a:gd name="connsiteY13" fmla="*/ 1075429 h 186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6480" h="1860941">
                  <a:moveTo>
                    <a:pt x="1666445" y="1075429"/>
                  </a:moveTo>
                  <a:cubicBezTo>
                    <a:pt x="1660211" y="1334765"/>
                    <a:pt x="1587006" y="1573440"/>
                    <a:pt x="1443177" y="1790117"/>
                  </a:cubicBezTo>
                  <a:cubicBezTo>
                    <a:pt x="1427592" y="1813539"/>
                    <a:pt x="1410849" y="1836338"/>
                    <a:pt x="1388763" y="1854328"/>
                  </a:cubicBezTo>
                  <a:cubicBezTo>
                    <a:pt x="1381460" y="1860294"/>
                    <a:pt x="1372109" y="1864213"/>
                    <a:pt x="1364896" y="1857177"/>
                  </a:cubicBezTo>
                  <a:cubicBezTo>
                    <a:pt x="1360621" y="1852992"/>
                    <a:pt x="1359463" y="1843641"/>
                    <a:pt x="1360086" y="1836872"/>
                  </a:cubicBezTo>
                  <a:cubicBezTo>
                    <a:pt x="1360888" y="1828234"/>
                    <a:pt x="1364807" y="1819862"/>
                    <a:pt x="1367656" y="1811491"/>
                  </a:cubicBezTo>
                  <a:cubicBezTo>
                    <a:pt x="1451638" y="1567027"/>
                    <a:pt x="1358038" y="1353645"/>
                    <a:pt x="1120699" y="1248201"/>
                  </a:cubicBezTo>
                  <a:cubicBezTo>
                    <a:pt x="997354" y="1193430"/>
                    <a:pt x="865460" y="1185326"/>
                    <a:pt x="733655" y="1178558"/>
                  </a:cubicBezTo>
                  <a:cubicBezTo>
                    <a:pt x="638541" y="1173659"/>
                    <a:pt x="544407" y="1163240"/>
                    <a:pt x="452232" y="1139818"/>
                  </a:cubicBezTo>
                  <a:cubicBezTo>
                    <a:pt x="210173" y="1078279"/>
                    <a:pt x="25201" y="870240"/>
                    <a:pt x="2490" y="623461"/>
                  </a:cubicBezTo>
                  <a:cubicBezTo>
                    <a:pt x="-17191" y="409455"/>
                    <a:pt x="81039" y="246124"/>
                    <a:pt x="252565" y="129547"/>
                  </a:cubicBezTo>
                  <a:cubicBezTo>
                    <a:pt x="462563" y="-13123"/>
                    <a:pt x="695716" y="-29510"/>
                    <a:pt x="934747" y="39332"/>
                  </a:cubicBezTo>
                  <a:cubicBezTo>
                    <a:pt x="1215546" y="120285"/>
                    <a:pt x="1406040" y="310423"/>
                    <a:pt x="1538024" y="563258"/>
                  </a:cubicBezTo>
                  <a:cubicBezTo>
                    <a:pt x="1621203" y="722939"/>
                    <a:pt x="1667959" y="893395"/>
                    <a:pt x="1666445" y="1075429"/>
                  </a:cubicBezTo>
                  <a:close/>
                </a:path>
              </a:pathLst>
            </a:custGeom>
            <a:solidFill>
              <a:schemeClr val="accent2"/>
            </a:solidFill>
            <a:ln w="89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67" name="Graphic 3">
              <a:extLst>
                <a:ext uri="{FF2B5EF4-FFF2-40B4-BE49-F238E27FC236}">
                  <a16:creationId xmlns:a16="http://schemas.microsoft.com/office/drawing/2014/main" id="{F00FCCAF-5163-4677-9F20-8CDE6D6D2B67}"/>
                </a:ext>
              </a:extLst>
            </p:cNvPr>
            <p:cNvSpPr/>
            <p:nvPr/>
          </p:nvSpPr>
          <p:spPr>
            <a:xfrm>
              <a:off x="7663330" y="3586189"/>
              <a:ext cx="1213140" cy="1141274"/>
            </a:xfrm>
            <a:custGeom>
              <a:avLst/>
              <a:gdLst>
                <a:gd name="connsiteX0" fmla="*/ 511366 w 1213141"/>
                <a:gd name="connsiteY0" fmla="*/ 366024 h 1141273"/>
                <a:gd name="connsiteX1" fmla="*/ 797954 w 1213141"/>
                <a:gd name="connsiteY1" fmla="*/ 339841 h 1141273"/>
                <a:gd name="connsiteX2" fmla="*/ 1159261 w 1213141"/>
                <a:gd name="connsiteY2" fmla="*/ 547702 h 1141273"/>
                <a:gd name="connsiteX3" fmla="*/ 1046603 w 1213141"/>
                <a:gd name="connsiteY3" fmla="*/ 1036717 h 1141273"/>
                <a:gd name="connsiteX4" fmla="*/ 373060 w 1213141"/>
                <a:gd name="connsiteY4" fmla="*/ 1038766 h 1141273"/>
                <a:gd name="connsiteX5" fmla="*/ 56727 w 1213141"/>
                <a:gd name="connsiteY5" fmla="*/ 55034 h 1141273"/>
                <a:gd name="connsiteX6" fmla="*/ 61358 w 1213141"/>
                <a:gd name="connsiteY6" fmla="*/ 42566 h 1141273"/>
                <a:gd name="connsiteX7" fmla="*/ 94131 w 1213141"/>
                <a:gd name="connsiteY7" fmla="*/ 353 h 1141273"/>
                <a:gd name="connsiteX8" fmla="*/ 103037 w 1213141"/>
                <a:gd name="connsiteY8" fmla="*/ 50047 h 1141273"/>
                <a:gd name="connsiteX9" fmla="*/ 368785 w 1213141"/>
                <a:gd name="connsiteY9" fmla="*/ 360057 h 1141273"/>
                <a:gd name="connsiteX10" fmla="*/ 511366 w 1213141"/>
                <a:gd name="connsiteY10" fmla="*/ 366024 h 1141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141" h="1141273">
                  <a:moveTo>
                    <a:pt x="511366" y="366024"/>
                  </a:moveTo>
                  <a:cubicBezTo>
                    <a:pt x="600958" y="364421"/>
                    <a:pt x="698031" y="336457"/>
                    <a:pt x="797954" y="339841"/>
                  </a:cubicBezTo>
                  <a:cubicBezTo>
                    <a:pt x="955408" y="345184"/>
                    <a:pt x="1077417" y="415006"/>
                    <a:pt x="1159261" y="547702"/>
                  </a:cubicBezTo>
                  <a:cubicBezTo>
                    <a:pt x="1262390" y="714774"/>
                    <a:pt x="1213498" y="917113"/>
                    <a:pt x="1046603" y="1036717"/>
                  </a:cubicBezTo>
                  <a:cubicBezTo>
                    <a:pt x="852992" y="1175380"/>
                    <a:pt x="579674" y="1176182"/>
                    <a:pt x="373060" y="1038766"/>
                  </a:cubicBezTo>
                  <a:cubicBezTo>
                    <a:pt x="42389" y="818704"/>
                    <a:pt x="-83806" y="426316"/>
                    <a:pt x="56727" y="55034"/>
                  </a:cubicBezTo>
                  <a:cubicBezTo>
                    <a:pt x="58330" y="50848"/>
                    <a:pt x="59221" y="46396"/>
                    <a:pt x="61358" y="42566"/>
                  </a:cubicBezTo>
                  <a:cubicBezTo>
                    <a:pt x="70175" y="26090"/>
                    <a:pt x="74538" y="-3566"/>
                    <a:pt x="94131" y="353"/>
                  </a:cubicBezTo>
                  <a:cubicBezTo>
                    <a:pt x="118622" y="5251"/>
                    <a:pt x="103571" y="32859"/>
                    <a:pt x="103037" y="50047"/>
                  </a:cubicBezTo>
                  <a:cubicBezTo>
                    <a:pt x="98228" y="209906"/>
                    <a:pt x="199308" y="327907"/>
                    <a:pt x="368785" y="360057"/>
                  </a:cubicBezTo>
                  <a:cubicBezTo>
                    <a:pt x="412868" y="368339"/>
                    <a:pt x="457130" y="368695"/>
                    <a:pt x="511366" y="366024"/>
                  </a:cubicBezTo>
                  <a:close/>
                </a:path>
              </a:pathLst>
            </a:custGeom>
            <a:solidFill>
              <a:schemeClr val="accent4"/>
            </a:solidFill>
            <a:ln w="89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68" name="Graphic 3">
              <a:extLst>
                <a:ext uri="{FF2B5EF4-FFF2-40B4-BE49-F238E27FC236}">
                  <a16:creationId xmlns:a16="http://schemas.microsoft.com/office/drawing/2014/main" id="{828CCCD4-EB8B-4661-BB52-3ED1AE00A328}"/>
                </a:ext>
              </a:extLst>
            </p:cNvPr>
            <p:cNvSpPr/>
            <p:nvPr/>
          </p:nvSpPr>
          <p:spPr>
            <a:xfrm>
              <a:off x="7253640" y="3297544"/>
              <a:ext cx="491646" cy="447253"/>
            </a:xfrm>
            <a:custGeom>
              <a:avLst/>
              <a:gdLst>
                <a:gd name="connsiteX0" fmla="*/ 27361 w 491646"/>
                <a:gd name="connsiteY0" fmla="*/ 447254 h 447253"/>
                <a:gd name="connsiteX1" fmla="*/ 733 w 491646"/>
                <a:gd name="connsiteY1" fmla="*/ 291848 h 447253"/>
                <a:gd name="connsiteX2" fmla="*/ 246532 w 491646"/>
                <a:gd name="connsiteY2" fmla="*/ 4548 h 447253"/>
                <a:gd name="connsiteX3" fmla="*/ 376912 w 491646"/>
                <a:gd name="connsiteY3" fmla="*/ 18085 h 447253"/>
                <a:gd name="connsiteX4" fmla="*/ 489838 w 491646"/>
                <a:gd name="connsiteY4" fmla="*/ 185780 h 447253"/>
                <a:gd name="connsiteX5" fmla="*/ 321519 w 491646"/>
                <a:gd name="connsiteY5" fmla="*/ 325957 h 447253"/>
                <a:gd name="connsiteX6" fmla="*/ 215006 w 491646"/>
                <a:gd name="connsiteY6" fmla="*/ 322306 h 447253"/>
                <a:gd name="connsiteX7" fmla="*/ 38671 w 491646"/>
                <a:gd name="connsiteY7" fmla="*/ 436122 h 447253"/>
                <a:gd name="connsiteX8" fmla="*/ 27361 w 491646"/>
                <a:gd name="connsiteY8" fmla="*/ 447254 h 44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646" h="447253">
                  <a:moveTo>
                    <a:pt x="27361" y="447254"/>
                  </a:moveTo>
                  <a:cubicBezTo>
                    <a:pt x="555" y="396580"/>
                    <a:pt x="-1672" y="344570"/>
                    <a:pt x="733" y="291848"/>
                  </a:cubicBezTo>
                  <a:cubicBezTo>
                    <a:pt x="6789" y="161111"/>
                    <a:pt x="118913" y="31087"/>
                    <a:pt x="246532" y="4548"/>
                  </a:cubicBezTo>
                  <a:cubicBezTo>
                    <a:pt x="291862" y="-4892"/>
                    <a:pt x="335144" y="719"/>
                    <a:pt x="376912" y="18085"/>
                  </a:cubicBezTo>
                  <a:cubicBezTo>
                    <a:pt x="453591" y="49967"/>
                    <a:pt x="501772" y="122460"/>
                    <a:pt x="489838" y="185780"/>
                  </a:cubicBezTo>
                  <a:cubicBezTo>
                    <a:pt x="475678" y="260945"/>
                    <a:pt x="403452" y="322395"/>
                    <a:pt x="321519" y="325957"/>
                  </a:cubicBezTo>
                  <a:cubicBezTo>
                    <a:pt x="286163" y="327471"/>
                    <a:pt x="250540" y="322662"/>
                    <a:pt x="215006" y="322306"/>
                  </a:cubicBezTo>
                  <a:cubicBezTo>
                    <a:pt x="131380" y="321326"/>
                    <a:pt x="61648" y="342700"/>
                    <a:pt x="38671" y="436122"/>
                  </a:cubicBezTo>
                  <a:cubicBezTo>
                    <a:pt x="38048" y="439506"/>
                    <a:pt x="33239" y="441732"/>
                    <a:pt x="27361" y="447254"/>
                  </a:cubicBezTo>
                  <a:close/>
                </a:path>
              </a:pathLst>
            </a:custGeom>
            <a:solidFill>
              <a:schemeClr val="accent6"/>
            </a:solidFill>
            <a:ln w="89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69" name="Graphic 3">
              <a:extLst>
                <a:ext uri="{FF2B5EF4-FFF2-40B4-BE49-F238E27FC236}">
                  <a16:creationId xmlns:a16="http://schemas.microsoft.com/office/drawing/2014/main" id="{2A5796B0-6A82-4B7C-8155-18CFAF0CB8E8}"/>
                </a:ext>
              </a:extLst>
            </p:cNvPr>
            <p:cNvSpPr/>
            <p:nvPr/>
          </p:nvSpPr>
          <p:spPr>
            <a:xfrm>
              <a:off x="7561336" y="3168477"/>
              <a:ext cx="776869" cy="672288"/>
            </a:xfrm>
            <a:custGeom>
              <a:avLst/>
              <a:gdLst>
                <a:gd name="connsiteX0" fmla="*/ 718536 w 776869"/>
                <a:gd name="connsiteY0" fmla="*/ 219912 h 672288"/>
                <a:gd name="connsiteX1" fmla="*/ 580230 w 776869"/>
                <a:gd name="connsiteY1" fmla="*/ 89264 h 672288"/>
                <a:gd name="connsiteX2" fmla="*/ 19166 w 776869"/>
                <a:gd name="connsiteY2" fmla="*/ 64685 h 672288"/>
                <a:gd name="connsiteX3" fmla="*/ 731 w 776869"/>
                <a:gd name="connsiteY3" fmla="*/ 84723 h 672288"/>
                <a:gd name="connsiteX4" fmla="*/ 23798 w 776869"/>
                <a:gd name="connsiteY4" fmla="*/ 93094 h 672288"/>
                <a:gd name="connsiteX5" fmla="*/ 237358 w 776869"/>
                <a:gd name="connsiteY5" fmla="*/ 235319 h 672288"/>
                <a:gd name="connsiteX6" fmla="*/ 237358 w 776869"/>
                <a:gd name="connsiteY6" fmla="*/ 235319 h 672288"/>
                <a:gd name="connsiteX7" fmla="*/ 255436 w 776869"/>
                <a:gd name="connsiteY7" fmla="*/ 402391 h 672288"/>
                <a:gd name="connsiteX8" fmla="*/ 504887 w 776869"/>
                <a:gd name="connsiteY8" fmla="*/ 671613 h 672288"/>
                <a:gd name="connsiteX9" fmla="*/ 741513 w 776869"/>
                <a:gd name="connsiteY9" fmla="*/ 537047 h 672288"/>
                <a:gd name="connsiteX10" fmla="*/ 718536 w 776869"/>
                <a:gd name="connsiteY10" fmla="*/ 219912 h 672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6869" h="672288">
                  <a:moveTo>
                    <a:pt x="718536" y="219912"/>
                  </a:moveTo>
                  <a:cubicBezTo>
                    <a:pt x="680687" y="167724"/>
                    <a:pt x="634822" y="124977"/>
                    <a:pt x="580230" y="89264"/>
                  </a:cubicBezTo>
                  <a:cubicBezTo>
                    <a:pt x="397306" y="-30607"/>
                    <a:pt x="210195" y="-20455"/>
                    <a:pt x="19166" y="64685"/>
                  </a:cubicBezTo>
                  <a:cubicBezTo>
                    <a:pt x="10706" y="68425"/>
                    <a:pt x="-3365" y="70562"/>
                    <a:pt x="731" y="84723"/>
                  </a:cubicBezTo>
                  <a:cubicBezTo>
                    <a:pt x="3760" y="95142"/>
                    <a:pt x="15515" y="93272"/>
                    <a:pt x="23798" y="93094"/>
                  </a:cubicBezTo>
                  <a:cubicBezTo>
                    <a:pt x="127817" y="91491"/>
                    <a:pt x="197104" y="141630"/>
                    <a:pt x="237358" y="235319"/>
                  </a:cubicBezTo>
                  <a:lnTo>
                    <a:pt x="237358" y="235319"/>
                  </a:lnTo>
                  <a:cubicBezTo>
                    <a:pt x="243325" y="291069"/>
                    <a:pt x="249024" y="346730"/>
                    <a:pt x="255436" y="402391"/>
                  </a:cubicBezTo>
                  <a:cubicBezTo>
                    <a:pt x="273960" y="563764"/>
                    <a:pt x="364176" y="662084"/>
                    <a:pt x="504887" y="671613"/>
                  </a:cubicBezTo>
                  <a:cubicBezTo>
                    <a:pt x="612558" y="678916"/>
                    <a:pt x="689949" y="626550"/>
                    <a:pt x="741513" y="537047"/>
                  </a:cubicBezTo>
                  <a:cubicBezTo>
                    <a:pt x="797442" y="439974"/>
                    <a:pt x="784974" y="302558"/>
                    <a:pt x="718536" y="219912"/>
                  </a:cubicBezTo>
                  <a:close/>
                </a:path>
              </a:pathLst>
            </a:custGeom>
            <a:solidFill>
              <a:schemeClr val="accent3"/>
            </a:solidFill>
            <a:ln w="89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70" name="Graphic 3">
              <a:extLst>
                <a:ext uri="{FF2B5EF4-FFF2-40B4-BE49-F238E27FC236}">
                  <a16:creationId xmlns:a16="http://schemas.microsoft.com/office/drawing/2014/main" id="{93C00858-0CA1-4565-AB87-A44A2608A91B}"/>
                </a:ext>
              </a:extLst>
            </p:cNvPr>
            <p:cNvSpPr/>
            <p:nvPr/>
          </p:nvSpPr>
          <p:spPr>
            <a:xfrm>
              <a:off x="7213173" y="3655900"/>
              <a:ext cx="418086" cy="397255"/>
            </a:xfrm>
            <a:custGeom>
              <a:avLst/>
              <a:gdLst>
                <a:gd name="connsiteX0" fmla="*/ 118413 w 418086"/>
                <a:gd name="connsiteY0" fmla="*/ 397215 h 397255"/>
                <a:gd name="connsiteX1" fmla="*/ 17333 w 418086"/>
                <a:gd name="connsiteY1" fmla="*/ 379403 h 397255"/>
                <a:gd name="connsiteX2" fmla="*/ 56 w 418086"/>
                <a:gd name="connsiteY2" fmla="*/ 362928 h 397255"/>
                <a:gd name="connsiteX3" fmla="*/ 10920 w 418086"/>
                <a:gd name="connsiteY3" fmla="*/ 350816 h 397255"/>
                <a:gd name="connsiteX4" fmla="*/ 113426 w 418086"/>
                <a:gd name="connsiteY4" fmla="*/ 163260 h 397255"/>
                <a:gd name="connsiteX5" fmla="*/ 227242 w 418086"/>
                <a:gd name="connsiteY5" fmla="*/ 6608 h 397255"/>
                <a:gd name="connsiteX6" fmla="*/ 369556 w 418086"/>
                <a:gd name="connsiteY6" fmla="*/ 43745 h 397255"/>
                <a:gd name="connsiteX7" fmla="*/ 411057 w 418086"/>
                <a:gd name="connsiteY7" fmla="*/ 211619 h 397255"/>
                <a:gd name="connsiteX8" fmla="*/ 118413 w 418086"/>
                <a:gd name="connsiteY8" fmla="*/ 397215 h 39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86" h="397255">
                  <a:moveTo>
                    <a:pt x="118413" y="397215"/>
                  </a:moveTo>
                  <a:cubicBezTo>
                    <a:pt x="89380" y="395523"/>
                    <a:pt x="52689" y="391515"/>
                    <a:pt x="17333" y="379403"/>
                  </a:cubicBezTo>
                  <a:cubicBezTo>
                    <a:pt x="9139" y="376643"/>
                    <a:pt x="-835" y="373882"/>
                    <a:pt x="56" y="362928"/>
                  </a:cubicBezTo>
                  <a:cubicBezTo>
                    <a:pt x="412" y="358475"/>
                    <a:pt x="6290" y="352419"/>
                    <a:pt x="10920" y="350816"/>
                  </a:cubicBezTo>
                  <a:cubicBezTo>
                    <a:pt x="101493" y="318844"/>
                    <a:pt x="109507" y="242522"/>
                    <a:pt x="113426" y="163260"/>
                  </a:cubicBezTo>
                  <a:cubicBezTo>
                    <a:pt x="117434" y="82307"/>
                    <a:pt x="158222" y="26913"/>
                    <a:pt x="227242" y="6608"/>
                  </a:cubicBezTo>
                  <a:cubicBezTo>
                    <a:pt x="282190" y="-9601"/>
                    <a:pt x="329302" y="4471"/>
                    <a:pt x="369556" y="43745"/>
                  </a:cubicBezTo>
                  <a:cubicBezTo>
                    <a:pt x="418003" y="91035"/>
                    <a:pt x="426553" y="149813"/>
                    <a:pt x="411057" y="211619"/>
                  </a:cubicBezTo>
                  <a:cubicBezTo>
                    <a:pt x="384963" y="316262"/>
                    <a:pt x="255028" y="399353"/>
                    <a:pt x="118413" y="397215"/>
                  </a:cubicBezTo>
                  <a:close/>
                </a:path>
              </a:pathLst>
            </a:custGeom>
            <a:solidFill>
              <a:schemeClr val="accent5"/>
            </a:solidFill>
            <a:ln w="89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71" name="Graphic 3">
              <a:extLst>
                <a:ext uri="{FF2B5EF4-FFF2-40B4-BE49-F238E27FC236}">
                  <a16:creationId xmlns:a16="http://schemas.microsoft.com/office/drawing/2014/main" id="{139AF99F-BB0A-4234-8006-1FABDFC9C582}"/>
                </a:ext>
              </a:extLst>
            </p:cNvPr>
            <p:cNvSpPr/>
            <p:nvPr/>
          </p:nvSpPr>
          <p:spPr>
            <a:xfrm>
              <a:off x="10111443" y="2023122"/>
              <a:ext cx="1019122" cy="1621678"/>
            </a:xfrm>
            <a:custGeom>
              <a:avLst/>
              <a:gdLst>
                <a:gd name="connsiteX0" fmla="*/ 260841 w 1019122"/>
                <a:gd name="connsiteY0" fmla="*/ 975105 h 1621678"/>
                <a:gd name="connsiteX1" fmla="*/ 66249 w 1019122"/>
                <a:gd name="connsiteY1" fmla="*/ 702499 h 1621678"/>
                <a:gd name="connsiteX2" fmla="*/ 62954 w 1019122"/>
                <a:gd name="connsiteY2" fmla="*/ 217491 h 1621678"/>
                <a:gd name="connsiteX3" fmla="*/ 620456 w 1019122"/>
                <a:gd name="connsiteY3" fmla="*/ 43562 h 1621678"/>
                <a:gd name="connsiteX4" fmla="*/ 1017920 w 1019122"/>
                <a:gd name="connsiteY4" fmla="*/ 719064 h 1621678"/>
                <a:gd name="connsiteX5" fmla="*/ 215243 w 1019122"/>
                <a:gd name="connsiteY5" fmla="*/ 1614451 h 1621678"/>
                <a:gd name="connsiteX6" fmla="*/ 200014 w 1019122"/>
                <a:gd name="connsiteY6" fmla="*/ 1617122 h 1621678"/>
                <a:gd name="connsiteX7" fmla="*/ 138297 w 1019122"/>
                <a:gd name="connsiteY7" fmla="*/ 1609018 h 1621678"/>
                <a:gd name="connsiteX8" fmla="*/ 183004 w 1019122"/>
                <a:gd name="connsiteY8" fmla="*/ 1570901 h 1621678"/>
                <a:gd name="connsiteX9" fmla="*/ 338410 w 1019122"/>
                <a:gd name="connsiteY9" fmla="*/ 1121872 h 1621678"/>
                <a:gd name="connsiteX10" fmla="*/ 260841 w 1019122"/>
                <a:gd name="connsiteY10" fmla="*/ 975105 h 162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22" h="1621678">
                  <a:moveTo>
                    <a:pt x="260841" y="975105"/>
                  </a:moveTo>
                  <a:cubicBezTo>
                    <a:pt x="206604" y="886048"/>
                    <a:pt x="121554" y="805005"/>
                    <a:pt x="66249" y="702499"/>
                  </a:cubicBezTo>
                  <a:cubicBezTo>
                    <a:pt x="-20760" y="541127"/>
                    <a:pt x="-22274" y="377617"/>
                    <a:pt x="62954" y="217491"/>
                  </a:cubicBezTo>
                  <a:cubicBezTo>
                    <a:pt x="170269" y="15776"/>
                    <a:pt x="402264" y="-53957"/>
                    <a:pt x="620456" y="43562"/>
                  </a:cubicBezTo>
                  <a:cubicBezTo>
                    <a:pt x="873468" y="156665"/>
                    <a:pt x="1034751" y="430784"/>
                    <a:pt x="1017920" y="719064"/>
                  </a:cubicBezTo>
                  <a:cubicBezTo>
                    <a:pt x="990936" y="1180472"/>
                    <a:pt x="670773" y="1537594"/>
                    <a:pt x="215243" y="1614451"/>
                  </a:cubicBezTo>
                  <a:cubicBezTo>
                    <a:pt x="210166" y="1615341"/>
                    <a:pt x="205090" y="1616944"/>
                    <a:pt x="200014" y="1617122"/>
                  </a:cubicBezTo>
                  <a:cubicBezTo>
                    <a:pt x="178284" y="1617924"/>
                    <a:pt x="145867" y="1630926"/>
                    <a:pt x="138297" y="1609018"/>
                  </a:cubicBezTo>
                  <a:cubicBezTo>
                    <a:pt x="128857" y="1581588"/>
                    <a:pt x="165459" y="1580519"/>
                    <a:pt x="183004" y="1570901"/>
                  </a:cubicBezTo>
                  <a:cubicBezTo>
                    <a:pt x="346425" y="1481933"/>
                    <a:pt x="405649" y="1311031"/>
                    <a:pt x="338410" y="1121872"/>
                  </a:cubicBezTo>
                  <a:cubicBezTo>
                    <a:pt x="321044" y="1072712"/>
                    <a:pt x="295395" y="1028094"/>
                    <a:pt x="260841" y="975105"/>
                  </a:cubicBezTo>
                  <a:close/>
                </a:path>
              </a:pathLst>
            </a:custGeom>
            <a:solidFill>
              <a:schemeClr val="accent4"/>
            </a:solidFill>
            <a:ln w="89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72" name="Graphic 3">
              <a:extLst>
                <a:ext uri="{FF2B5EF4-FFF2-40B4-BE49-F238E27FC236}">
                  <a16:creationId xmlns:a16="http://schemas.microsoft.com/office/drawing/2014/main" id="{8B72AEB3-9317-4EF2-8A2A-BC0D7A0F7447}"/>
                </a:ext>
              </a:extLst>
            </p:cNvPr>
            <p:cNvSpPr/>
            <p:nvPr/>
          </p:nvSpPr>
          <p:spPr>
            <a:xfrm>
              <a:off x="8782689" y="3735283"/>
              <a:ext cx="1960752" cy="2522480"/>
            </a:xfrm>
            <a:custGeom>
              <a:avLst/>
              <a:gdLst>
                <a:gd name="connsiteX0" fmla="*/ 963965 w 1960752"/>
                <a:gd name="connsiteY0" fmla="*/ 949697 h 2522480"/>
                <a:gd name="connsiteX1" fmla="*/ 457494 w 1960752"/>
                <a:gd name="connsiteY1" fmla="*/ 1126833 h 2522480"/>
                <a:gd name="connsiteX2" fmla="*/ 5525 w 1960752"/>
                <a:gd name="connsiteY2" fmla="*/ 1759410 h 2522480"/>
                <a:gd name="connsiteX3" fmla="*/ 575495 w 1960752"/>
                <a:gd name="connsiteY3" fmla="*/ 2503398 h 2522480"/>
                <a:gd name="connsiteX4" fmla="*/ 1719619 w 1960752"/>
                <a:gd name="connsiteY4" fmla="*/ 1986062 h 2522480"/>
                <a:gd name="connsiteX5" fmla="*/ 1494303 w 1960752"/>
                <a:gd name="connsiteY5" fmla="*/ 69718 h 2522480"/>
                <a:gd name="connsiteX6" fmla="*/ 1476848 w 1960752"/>
                <a:gd name="connsiteY6" fmla="*/ 52084 h 2522480"/>
                <a:gd name="connsiteX7" fmla="*/ 1388502 w 1960752"/>
                <a:gd name="connsiteY7" fmla="*/ 5596 h 2522480"/>
                <a:gd name="connsiteX8" fmla="*/ 1411924 w 1960752"/>
                <a:gd name="connsiteY8" fmla="*/ 96880 h 2522480"/>
                <a:gd name="connsiteX9" fmla="*/ 1201215 w 1960752"/>
                <a:gd name="connsiteY9" fmla="*/ 829202 h 2522480"/>
                <a:gd name="connsiteX10" fmla="*/ 963965 w 1960752"/>
                <a:gd name="connsiteY10" fmla="*/ 949697 h 252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0752" h="2522480">
                  <a:moveTo>
                    <a:pt x="963965" y="949697"/>
                  </a:moveTo>
                  <a:cubicBezTo>
                    <a:pt x="810696" y="1016223"/>
                    <a:pt x="624477" y="1043742"/>
                    <a:pt x="457494" y="1126833"/>
                  </a:cubicBezTo>
                  <a:cubicBezTo>
                    <a:pt x="194595" y="1257658"/>
                    <a:pt x="41682" y="1470685"/>
                    <a:pt x="5525" y="1759410"/>
                  </a:cubicBezTo>
                  <a:cubicBezTo>
                    <a:pt x="-39983" y="2123121"/>
                    <a:pt x="199671" y="2429212"/>
                    <a:pt x="575495" y="2503398"/>
                  </a:cubicBezTo>
                  <a:cubicBezTo>
                    <a:pt x="1011343" y="2589339"/>
                    <a:pt x="1475690" y="2379429"/>
                    <a:pt x="1719619" y="1986062"/>
                  </a:cubicBezTo>
                  <a:cubicBezTo>
                    <a:pt x="2110137" y="1356424"/>
                    <a:pt x="2020189" y="592041"/>
                    <a:pt x="1494303" y="69718"/>
                  </a:cubicBezTo>
                  <a:cubicBezTo>
                    <a:pt x="1488426" y="63840"/>
                    <a:pt x="1483349" y="57071"/>
                    <a:pt x="1476848" y="52084"/>
                  </a:cubicBezTo>
                  <a:cubicBezTo>
                    <a:pt x="1449151" y="30977"/>
                    <a:pt x="1418693" y="-16134"/>
                    <a:pt x="1388502" y="5596"/>
                  </a:cubicBezTo>
                  <a:cubicBezTo>
                    <a:pt x="1350831" y="32759"/>
                    <a:pt x="1397675" y="68115"/>
                    <a:pt x="1411924" y="96880"/>
                  </a:cubicBezTo>
                  <a:cubicBezTo>
                    <a:pt x="1543908" y="364766"/>
                    <a:pt x="1463846" y="643516"/>
                    <a:pt x="1201215" y="829202"/>
                  </a:cubicBezTo>
                  <a:cubicBezTo>
                    <a:pt x="1132907" y="877471"/>
                    <a:pt x="1058098" y="912204"/>
                    <a:pt x="963965" y="949697"/>
                  </a:cubicBezTo>
                  <a:close/>
                </a:path>
              </a:pathLst>
            </a:custGeom>
            <a:solidFill>
              <a:schemeClr val="accent3"/>
            </a:solidFill>
            <a:ln w="89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grpSp>
      <p:grpSp>
        <p:nvGrpSpPr>
          <p:cNvPr id="79" name="Group 34">
            <a:extLst>
              <a:ext uri="{FF2B5EF4-FFF2-40B4-BE49-F238E27FC236}">
                <a16:creationId xmlns:a16="http://schemas.microsoft.com/office/drawing/2014/main" id="{6E1BD617-30D9-41F1-8ED6-A8D0C4F40F32}"/>
              </a:ext>
            </a:extLst>
          </p:cNvPr>
          <p:cNvGrpSpPr/>
          <p:nvPr/>
        </p:nvGrpSpPr>
        <p:grpSpPr>
          <a:xfrm>
            <a:off x="6202769" y="2586254"/>
            <a:ext cx="1217908" cy="929304"/>
            <a:chOff x="3233963" y="1888430"/>
            <a:chExt cx="1544814" cy="929304"/>
          </a:xfrm>
          <a:noFill/>
        </p:grpSpPr>
        <p:sp>
          <p:nvSpPr>
            <p:cNvPr id="80" name="TextBox 79">
              <a:extLst>
                <a:ext uri="{FF2B5EF4-FFF2-40B4-BE49-F238E27FC236}">
                  <a16:creationId xmlns:a16="http://schemas.microsoft.com/office/drawing/2014/main" id="{A1888E6C-7DE5-4D62-A0EE-2F29EF1B2B23}"/>
                </a:ext>
              </a:extLst>
            </p:cNvPr>
            <p:cNvSpPr txBox="1"/>
            <p:nvPr/>
          </p:nvSpPr>
          <p:spPr>
            <a:xfrm>
              <a:off x="3233963" y="1888430"/>
              <a:ext cx="1535288" cy="307777"/>
            </a:xfrm>
            <a:prstGeom prst="rect">
              <a:avLst/>
            </a:prstGeom>
            <a:grp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a:ea typeface="Arial Unicode MS"/>
                  <a:cs typeface="Arial" pitchFamily="34" charset="0"/>
                </a:rPr>
                <a:t>Add Text</a:t>
              </a:r>
              <a:endParaRPr kumimoji="0" lang="ko-KR" altLang="en-US" sz="1400" b="1"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sp>
          <p:nvSpPr>
            <p:cNvPr id="81" name="TextBox 80">
              <a:extLst>
                <a:ext uri="{FF2B5EF4-FFF2-40B4-BE49-F238E27FC236}">
                  <a16:creationId xmlns:a16="http://schemas.microsoft.com/office/drawing/2014/main" id="{B414E59F-E562-4554-9195-FAC7BCF32F24}"/>
                </a:ext>
              </a:extLst>
            </p:cNvPr>
            <p:cNvSpPr txBox="1"/>
            <p:nvPr/>
          </p:nvSpPr>
          <p:spPr>
            <a:xfrm>
              <a:off x="3243489" y="2171403"/>
              <a:ext cx="1535288" cy="646331"/>
            </a:xfrm>
            <a:prstGeom prst="rect">
              <a:avLst/>
            </a:prstGeom>
            <a:grp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ea typeface="Arial Unicode MS"/>
                  <a:cs typeface="Arial" pitchFamily="34" charset="0"/>
                </a:rPr>
                <a:t>Simple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ea typeface="Arial Unicode MS"/>
                  <a:cs typeface="Arial" pitchFamily="34" charset="0"/>
                </a:rPr>
                <a:t>PowerPoint Presentation </a:t>
              </a:r>
              <a:endParaRPr kumimoji="0" lang="ko-KR" altLang="en-US" sz="1200" b="0"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grpSp>
      <p:grpSp>
        <p:nvGrpSpPr>
          <p:cNvPr id="82" name="Group 34">
            <a:extLst>
              <a:ext uri="{FF2B5EF4-FFF2-40B4-BE49-F238E27FC236}">
                <a16:creationId xmlns:a16="http://schemas.microsoft.com/office/drawing/2014/main" id="{F866425F-3134-4AA0-BCC1-8AF0AC0BE65A}"/>
              </a:ext>
            </a:extLst>
          </p:cNvPr>
          <p:cNvGrpSpPr/>
          <p:nvPr/>
        </p:nvGrpSpPr>
        <p:grpSpPr>
          <a:xfrm>
            <a:off x="4771323" y="2586254"/>
            <a:ext cx="1217908" cy="929304"/>
            <a:chOff x="3233963" y="1888430"/>
            <a:chExt cx="1544814" cy="929304"/>
          </a:xfrm>
          <a:noFill/>
        </p:grpSpPr>
        <p:sp>
          <p:nvSpPr>
            <p:cNvPr id="83" name="TextBox 82">
              <a:extLst>
                <a:ext uri="{FF2B5EF4-FFF2-40B4-BE49-F238E27FC236}">
                  <a16:creationId xmlns:a16="http://schemas.microsoft.com/office/drawing/2014/main" id="{08A3E0D6-A53A-4CE1-ADE9-3C29A34CDD9E}"/>
                </a:ext>
              </a:extLst>
            </p:cNvPr>
            <p:cNvSpPr txBox="1"/>
            <p:nvPr/>
          </p:nvSpPr>
          <p:spPr>
            <a:xfrm>
              <a:off x="3233963" y="1888430"/>
              <a:ext cx="1535288" cy="307777"/>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a:ea typeface="Arial Unicode MS"/>
                  <a:cs typeface="Arial" pitchFamily="34" charset="0"/>
                </a:rPr>
                <a:t>Add Text</a:t>
              </a:r>
              <a:endParaRPr kumimoji="0" lang="ko-KR" altLang="en-US" sz="1400" b="1"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sp>
          <p:nvSpPr>
            <p:cNvPr id="84" name="TextBox 83">
              <a:extLst>
                <a:ext uri="{FF2B5EF4-FFF2-40B4-BE49-F238E27FC236}">
                  <a16:creationId xmlns:a16="http://schemas.microsoft.com/office/drawing/2014/main" id="{B09B56CA-E2CE-4DB6-9E97-1AFE285FE156}"/>
                </a:ext>
              </a:extLst>
            </p:cNvPr>
            <p:cNvSpPr txBox="1"/>
            <p:nvPr/>
          </p:nvSpPr>
          <p:spPr>
            <a:xfrm>
              <a:off x="3243489" y="2171403"/>
              <a:ext cx="1535288" cy="646331"/>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ea typeface="Arial Unicode MS"/>
                  <a:cs typeface="Arial" pitchFamily="34" charset="0"/>
                </a:rPr>
                <a:t>Simple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ea typeface="Arial Unicode MS"/>
                  <a:cs typeface="Arial" pitchFamily="34" charset="0"/>
                </a:rPr>
                <a:t>PowerPoint Presentation </a:t>
              </a:r>
              <a:endParaRPr kumimoji="0" lang="ko-KR" altLang="en-US" sz="1200" b="0"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grpSp>
      <p:sp>
        <p:nvSpPr>
          <p:cNvPr id="85" name="Rounded Rectangle 5">
            <a:extLst>
              <a:ext uri="{FF2B5EF4-FFF2-40B4-BE49-F238E27FC236}">
                <a16:creationId xmlns:a16="http://schemas.microsoft.com/office/drawing/2014/main" id="{CF5E5E33-DEF6-4C5E-A006-863FF6CB612B}"/>
              </a:ext>
            </a:extLst>
          </p:cNvPr>
          <p:cNvSpPr/>
          <p:nvPr/>
        </p:nvSpPr>
        <p:spPr>
          <a:xfrm flipH="1">
            <a:off x="1448073" y="4884489"/>
            <a:ext cx="431070" cy="355606"/>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86" name="Rounded Rectangle 27">
            <a:extLst>
              <a:ext uri="{FF2B5EF4-FFF2-40B4-BE49-F238E27FC236}">
                <a16:creationId xmlns:a16="http://schemas.microsoft.com/office/drawing/2014/main" id="{9C942401-756B-45CD-9F95-DB12653E3A7F}"/>
              </a:ext>
            </a:extLst>
          </p:cNvPr>
          <p:cNvSpPr/>
          <p:nvPr/>
        </p:nvSpPr>
        <p:spPr>
          <a:xfrm>
            <a:off x="937418" y="3128648"/>
            <a:ext cx="282932" cy="21733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87" name="Oval 7">
            <a:extLst>
              <a:ext uri="{FF2B5EF4-FFF2-40B4-BE49-F238E27FC236}">
                <a16:creationId xmlns:a16="http://schemas.microsoft.com/office/drawing/2014/main" id="{3B05CC35-2043-44A0-8469-3EAA808A1CE7}"/>
              </a:ext>
            </a:extLst>
          </p:cNvPr>
          <p:cNvSpPr/>
          <p:nvPr/>
        </p:nvSpPr>
        <p:spPr>
          <a:xfrm>
            <a:off x="264234" y="3309013"/>
            <a:ext cx="426108" cy="426106"/>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88" name="Teardrop 1">
            <a:extLst>
              <a:ext uri="{FF2B5EF4-FFF2-40B4-BE49-F238E27FC236}">
                <a16:creationId xmlns:a16="http://schemas.microsoft.com/office/drawing/2014/main" id="{C052FBA8-3A9E-43D0-B545-D73F3A7803AD}"/>
              </a:ext>
            </a:extLst>
          </p:cNvPr>
          <p:cNvSpPr/>
          <p:nvPr/>
        </p:nvSpPr>
        <p:spPr>
          <a:xfrm rot="18805991">
            <a:off x="1527712" y="3827284"/>
            <a:ext cx="414760" cy="410432"/>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ea typeface="Arial Unicode MS"/>
              <a:cs typeface="+mn-cs"/>
            </a:endParaRPr>
          </a:p>
        </p:txBody>
      </p:sp>
      <p:sp>
        <p:nvSpPr>
          <p:cNvPr id="89" name="Round Same Side Corner Rectangle 11">
            <a:extLst>
              <a:ext uri="{FF2B5EF4-FFF2-40B4-BE49-F238E27FC236}">
                <a16:creationId xmlns:a16="http://schemas.microsoft.com/office/drawing/2014/main" id="{E1C834D4-DA62-4AC8-B4B7-2F84A8C444E8}"/>
              </a:ext>
            </a:extLst>
          </p:cNvPr>
          <p:cNvSpPr>
            <a:spLocks noChangeAspect="1"/>
          </p:cNvSpPr>
          <p:nvPr/>
        </p:nvSpPr>
        <p:spPr>
          <a:xfrm rot="9900000">
            <a:off x="2263351" y="4183000"/>
            <a:ext cx="323448" cy="274707"/>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90" name="Block Arc 10">
            <a:extLst>
              <a:ext uri="{FF2B5EF4-FFF2-40B4-BE49-F238E27FC236}">
                <a16:creationId xmlns:a16="http://schemas.microsoft.com/office/drawing/2014/main" id="{7CAA6AFE-ACA8-4D7A-A860-3000497124D3}"/>
              </a:ext>
            </a:extLst>
          </p:cNvPr>
          <p:cNvSpPr/>
          <p:nvPr/>
        </p:nvSpPr>
        <p:spPr>
          <a:xfrm>
            <a:off x="2548804" y="3063972"/>
            <a:ext cx="479654" cy="324892"/>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ea typeface="Arial Unicode MS"/>
              <a:cs typeface="+mn-cs"/>
            </a:endParaRPr>
          </a:p>
        </p:txBody>
      </p:sp>
      <p:sp>
        <p:nvSpPr>
          <p:cNvPr id="97" name="TextBox 96">
            <a:extLst>
              <a:ext uri="{FF2B5EF4-FFF2-40B4-BE49-F238E27FC236}">
                <a16:creationId xmlns:a16="http://schemas.microsoft.com/office/drawing/2014/main" id="{7B1B61F6-1863-4BCE-A495-458DB4446BD9}"/>
              </a:ext>
            </a:extLst>
          </p:cNvPr>
          <p:cNvSpPr txBox="1"/>
          <p:nvPr/>
        </p:nvSpPr>
        <p:spPr>
          <a:xfrm>
            <a:off x="3120670" y="895739"/>
            <a:ext cx="9108652" cy="5690562"/>
          </a:xfrm>
          <a:prstGeom prst="rect">
            <a:avLst/>
          </a:prstGeom>
        </p:spPr>
        <p:txBody>
          <a:bodyPr vert="horz" lIns="91440" tIns="45720" rIns="91440" bIns="45720" rtlCol="0" anchor="ctr">
            <a:noAutofit/>
          </a:bodyPr>
          <a:lstStyle/>
          <a:p>
            <a:pPr marL="285750" indent="-228600">
              <a:lnSpc>
                <a:spcPct val="90000"/>
              </a:lnSpc>
              <a:spcAft>
                <a:spcPts val="600"/>
              </a:spcAft>
              <a:buFont typeface="Arial" panose="020B0604020202020204" pitchFamily="34" charset="0"/>
              <a:buChar char="•"/>
            </a:pPr>
            <a:r>
              <a:rPr lang="en-US" sz="2800" b="1" dirty="0" err="1">
                <a:latin typeface="Times New Roman" panose="02020603050405020304" pitchFamily="18" charset="0"/>
                <a:cs typeface="Times New Roman" panose="02020603050405020304" pitchFamily="18" charset="0"/>
              </a:rPr>
              <a:t>Bỏ</a:t>
            </a:r>
            <a:r>
              <a:rPr lang="en-US" sz="2800" b="1" dirty="0">
                <a:latin typeface="Times New Roman" panose="02020603050405020304" pitchFamily="18" charset="0"/>
                <a:cs typeface="Times New Roman" panose="02020603050405020304" pitchFamily="18" charset="0"/>
              </a:rPr>
              <a:t> qua (Ignorance): </a:t>
            </a:r>
            <a:r>
              <a:rPr lang="en-US" sz="2800" dirty="0" err="1">
                <a:latin typeface="Times New Roman" panose="02020603050405020304" pitchFamily="18" charset="0"/>
                <a:cs typeface="Times New Roman" panose="02020603050405020304" pitchFamily="18" charset="0"/>
              </a:rPr>
              <a:t>Sử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dụng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thông</a:t>
            </a:r>
            <a:r>
              <a:rPr lang="en-US" sz="2800" dirty="0">
                <a:latin typeface="Times New Roman" panose="02020603050405020304" pitchFamily="18" charset="0"/>
                <a:cs typeface="Times New Roman" panose="02020603050405020304" pitchFamily="18" charset="0"/>
              </a:rPr>
              <a:t> tin </a:t>
            </a:r>
            <a:r>
              <a:rPr lang="en-US" sz="2800" dirty="0" err="1">
                <a:latin typeface="Times New Roman" panose="02020603050405020304" pitchFamily="18" charset="0"/>
                <a:cs typeface="Times New Roman" panose="02020603050405020304" pitchFamily="18" charset="0"/>
              </a:rPr>
              <a:t>gì</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về</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tính</a:t>
            </a:r>
            <a:r>
              <a:rPr lang="en-US" sz="2800" dirty="0">
                <a:latin typeface="Times New Roman" panose="02020603050405020304" pitchFamily="18" charset="0"/>
                <a:cs typeface="Times New Roman" panose="02020603050405020304" pitchFamily="18" charset="0"/>
              </a:rPr>
              <a:t>.</a:t>
            </a:r>
          </a:p>
          <a:p>
            <a:pPr marL="285750" indent="-228600">
              <a:lnSpc>
                <a:spcPct val="90000"/>
              </a:lnSpc>
              <a:spcAft>
                <a:spcPts val="600"/>
              </a:spcAft>
              <a:buFont typeface="Arial" panose="020B0604020202020204" pitchFamily="34" charset="0"/>
              <a:buChar char="•"/>
            </a:pPr>
            <a:r>
              <a:rPr lang="en-US" sz="2800" b="1" dirty="0" err="1">
                <a:latin typeface="Times New Roman" panose="02020603050405020304" pitchFamily="18" charset="0"/>
                <a:cs typeface="Times New Roman" panose="02020603050405020304" pitchFamily="18" charset="0"/>
              </a:rPr>
              <a:t>Độc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lập</a:t>
            </a:r>
            <a:r>
              <a:rPr lang="en-US" sz="2800" b="1" dirty="0">
                <a:latin typeface="Times New Roman" panose="02020603050405020304" pitchFamily="18" charset="0"/>
                <a:cs typeface="Times New Roman" panose="02020603050405020304" pitchFamily="18" charset="0"/>
              </a:rPr>
              <a:t> (Independence):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ảnh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hưởng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nhau</a:t>
            </a:r>
            <a:r>
              <a:rPr lang="en-US" sz="2800" dirty="0">
                <a:latin typeface="Times New Roman" panose="02020603050405020304" pitchFamily="18" charset="0"/>
                <a:cs typeface="Times New Roman" panose="02020603050405020304" pitchFamily="18" charset="0"/>
              </a:rPr>
              <a:t>.</a:t>
            </a:r>
            <a:br>
              <a:rPr lang="en-US" sz="2800" dirty="0">
                <a:latin typeface="Times New Roman" panose="02020603050405020304" pitchFamily="18" charset="0"/>
                <a:cs typeface="Times New Roman" panose="02020603050405020304" pitchFamily="18" charset="0"/>
              </a:rPr>
            </a:br>
            <a:r>
              <a:rPr lang="en-US" sz="2800" i="1" dirty="0" err="1">
                <a:latin typeface="Times New Roman" panose="02020603050405020304" pitchFamily="18" charset="0"/>
                <a:cs typeface="Times New Roman" panose="02020603050405020304" pitchFamily="18" charset="0"/>
              </a:rPr>
              <a:t>Ví</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dụ</a:t>
            </a:r>
            <a:r>
              <a:rPr lang="en-US" sz="2800" i="1" dirty="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Chiều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dài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chiều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rộng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nhật</a:t>
            </a:r>
            <a:r>
              <a:rPr lang="en-US" sz="2800" dirty="0">
                <a:latin typeface="Times New Roman" panose="02020603050405020304" pitchFamily="18" charset="0"/>
                <a:cs typeface="Times New Roman" panose="02020603050405020304" pitchFamily="18" charset="0"/>
              </a:rPr>
              <a:t>.</a:t>
            </a:r>
          </a:p>
          <a:p>
            <a:pPr marL="400050" indent="-342900">
              <a:lnSpc>
                <a:spcPct val="90000"/>
              </a:lnSpc>
              <a:spcAft>
                <a:spcPts val="600"/>
              </a:spcAft>
              <a:buFont typeface="Arial" panose="020B0604020202020204" pitchFamily="34" charset="0"/>
              <a:buChar char="•"/>
            </a:pPr>
            <a:r>
              <a:rPr lang="en-US" sz="2800" b="1" dirty="0" err="1">
                <a:latin typeface="Times New Roman" panose="02020603050405020304" pitchFamily="18" charset="0"/>
                <a:cs typeface="Times New Roman" panose="02020603050405020304" pitchFamily="18" charset="0"/>
              </a:rPr>
              <a:t>Tương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quan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thuận</a:t>
            </a:r>
            <a:r>
              <a:rPr lang="en-US" sz="2800" b="1" dirty="0">
                <a:latin typeface="Times New Roman" panose="02020603050405020304" pitchFamily="18" charset="0"/>
                <a:cs typeface="Times New Roman" panose="02020603050405020304" pitchFamily="18" charset="0"/>
              </a:rPr>
              <a:t> (Positive Correlation):</a:t>
            </a:r>
            <a:br>
              <a:rPr lang="en-US" sz="28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Giá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tính</a:t>
            </a:r>
            <a:r>
              <a:rPr lang="en-US" sz="2800" dirty="0">
                <a:latin typeface="Times New Roman" panose="02020603050405020304" pitchFamily="18" charset="0"/>
                <a:cs typeface="Times New Roman" panose="02020603050405020304" pitchFamily="18" charset="0"/>
              </a:rPr>
              <a:t> A </a:t>
            </a:r>
            <a:r>
              <a:rPr lang="en-US" sz="2800" dirty="0" err="1">
                <a:latin typeface="Times New Roman" panose="02020603050405020304" pitchFamily="18" charset="0"/>
                <a:cs typeface="Times New Roman" panose="02020603050405020304" pitchFamily="18" charset="0"/>
              </a:rPr>
              <a:t>tăng</a:t>
            </a:r>
            <a:r>
              <a:rPr lang="en-US" sz="2800" dirty="0">
                <a:latin typeface="Times New Roman" panose="02020603050405020304" pitchFamily="18" charset="0"/>
                <a:cs typeface="Times New Roman" panose="02020603050405020304" pitchFamily="18" charset="0"/>
              </a:rPr>
              <a:t> → </a:t>
            </a:r>
            <a:r>
              <a:rPr lang="en-US" sz="2800" dirty="0" err="1">
                <a:latin typeface="Times New Roman" panose="02020603050405020304" pitchFamily="18" charset="0"/>
                <a:cs typeface="Times New Roman" panose="02020603050405020304" pitchFamily="18" charset="0"/>
              </a:rPr>
              <a:t>Giá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tính</a:t>
            </a:r>
            <a:r>
              <a:rPr lang="en-US" sz="2800" dirty="0">
                <a:latin typeface="Times New Roman" panose="02020603050405020304" pitchFamily="18" charset="0"/>
                <a:cs typeface="Times New Roman" panose="02020603050405020304" pitchFamily="18" charset="0"/>
              </a:rPr>
              <a:t> B </a:t>
            </a:r>
            <a:r>
              <a:rPr lang="en-US" sz="2800" dirty="0" err="1">
                <a:latin typeface="Times New Roman" panose="02020603050405020304" pitchFamily="18" charset="0"/>
                <a:cs typeface="Times New Roman" panose="02020603050405020304" pitchFamily="18" charset="0"/>
              </a:rPr>
              <a:t>cũng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tăng</a:t>
            </a:r>
            <a:r>
              <a:rPr lang="en-US" sz="2800" dirty="0">
                <a:latin typeface="Times New Roman" panose="02020603050405020304" pitchFamily="18" charset="0"/>
                <a:cs typeface="Times New Roman" panose="02020603050405020304" pitchFamily="18" charset="0"/>
              </a:rPr>
              <a:t>.</a:t>
            </a:r>
          </a:p>
          <a:p>
            <a:pPr marL="400050" indent="-342900">
              <a:lnSpc>
                <a:spcPct val="90000"/>
              </a:lnSpc>
              <a:spcAft>
                <a:spcPts val="600"/>
              </a:spcAft>
              <a:buFont typeface="Arial" panose="020B0604020202020204" pitchFamily="34" charset="0"/>
              <a:buChar char="•"/>
            </a:pPr>
            <a:r>
              <a:rPr lang="en-US" sz="2800" b="1" dirty="0" err="1">
                <a:latin typeface="Times New Roman" panose="02020603050405020304" pitchFamily="18" charset="0"/>
                <a:cs typeface="Times New Roman" panose="02020603050405020304" pitchFamily="18" charset="0"/>
              </a:rPr>
              <a:t>Loại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trừ</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nhau</a:t>
            </a:r>
            <a:r>
              <a:rPr lang="en-US" sz="2800" b="1" dirty="0">
                <a:latin typeface="Times New Roman" panose="02020603050405020304" pitchFamily="18" charset="0"/>
                <a:cs typeface="Times New Roman" panose="02020603050405020304" pitchFamily="18" charset="0"/>
              </a:rPr>
              <a:t> (Mutual Exclusion):</a:t>
            </a:r>
            <a:br>
              <a:rPr lang="en-US" sz="28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xảy</a:t>
            </a:r>
            <a:r>
              <a:rPr lang="en-US" sz="2800" dirty="0">
                <a:latin typeface="Times New Roman" panose="02020603050405020304" pitchFamily="18" charset="0"/>
                <a:cs typeface="Times New Roman" panose="02020603050405020304" pitchFamily="18" charset="0"/>
              </a:rPr>
              <a:t> ra → </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xảy</a:t>
            </a:r>
            <a:r>
              <a:rPr lang="en-US" sz="2800" dirty="0">
                <a:latin typeface="Times New Roman" panose="02020603050405020304" pitchFamily="18" charset="0"/>
                <a:cs typeface="Times New Roman" panose="02020603050405020304" pitchFamily="18" charset="0"/>
              </a:rPr>
              <a:t> ra.</a:t>
            </a:r>
          </a:p>
        </p:txBody>
      </p:sp>
      <p:sp>
        <p:nvSpPr>
          <p:cNvPr id="98" name="Text Placeholder 1">
            <a:extLst>
              <a:ext uri="{FF2B5EF4-FFF2-40B4-BE49-F238E27FC236}">
                <a16:creationId xmlns:a16="http://schemas.microsoft.com/office/drawing/2014/main" id="{E2F1BB33-DB42-432B-9F13-5BA51D272ADA}"/>
              </a:ext>
            </a:extLst>
          </p:cNvPr>
          <p:cNvSpPr>
            <a:spLocks noGrp="1"/>
          </p:cNvSpPr>
          <p:nvPr>
            <p:ph type="body" sz="quarter" idx="10"/>
          </p:nvPr>
        </p:nvSpPr>
        <p:spPr>
          <a:xfrm>
            <a:off x="937418" y="428277"/>
            <a:ext cx="8309964" cy="1187869"/>
          </a:xfrm>
        </p:spPr>
        <p:txBody>
          <a:bodyPr>
            <a:noAutofit/>
          </a:bodyPr>
          <a:lstStyle/>
          <a:p>
            <a:pPr algn="r"/>
            <a:r>
              <a:rPr lang="en-US" sz="4400" b="1" dirty="0"/>
              <a:t>CÁC CHIẾN L</a:t>
            </a:r>
            <a:r>
              <a:rPr lang="vi-VN" sz="4400" b="1" dirty="0"/>
              <a:t>Ư</a:t>
            </a:r>
            <a:r>
              <a:rPr lang="en-US" sz="4400" b="1" dirty="0"/>
              <a:t>ỢC XÁC SUẤT</a:t>
            </a:r>
          </a:p>
        </p:txBody>
      </p:sp>
    </p:spTree>
    <p:extLst>
      <p:ext uri="{BB962C8B-B14F-4D97-AF65-F5344CB8AC3E}">
        <p14:creationId xmlns:p14="http://schemas.microsoft.com/office/powerpoint/2010/main" val="401886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ircle: Hollow 2">
            <a:extLst>
              <a:ext uri="{FF2B5EF4-FFF2-40B4-BE49-F238E27FC236}">
                <a16:creationId xmlns:a16="http://schemas.microsoft.com/office/drawing/2014/main" id="{3E1E794F-A6C5-44DE-8815-2BA61E3F4D54}"/>
              </a:ext>
            </a:extLst>
          </p:cNvPr>
          <p:cNvSpPr>
            <a:spLocks noChangeAspect="1"/>
          </p:cNvSpPr>
          <p:nvPr/>
        </p:nvSpPr>
        <p:spPr>
          <a:xfrm>
            <a:off x="7294876" y="1762753"/>
            <a:ext cx="3657600" cy="3657600"/>
          </a:xfrm>
          <a:prstGeom prst="donut">
            <a:avLst>
              <a:gd name="adj" fmla="val 18423"/>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p:txBody>
      </p:sp>
      <p:sp>
        <p:nvSpPr>
          <p:cNvPr id="4" name="Oval 3">
            <a:extLst>
              <a:ext uri="{FF2B5EF4-FFF2-40B4-BE49-F238E27FC236}">
                <a16:creationId xmlns:a16="http://schemas.microsoft.com/office/drawing/2014/main" id="{7BCFAAA2-5226-4404-822B-2CE030488D33}"/>
              </a:ext>
            </a:extLst>
          </p:cNvPr>
          <p:cNvSpPr/>
          <p:nvPr/>
        </p:nvSpPr>
        <p:spPr>
          <a:xfrm>
            <a:off x="8209276" y="2677153"/>
            <a:ext cx="1828800" cy="18288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5" name="Oval 4">
            <a:extLst>
              <a:ext uri="{FF2B5EF4-FFF2-40B4-BE49-F238E27FC236}">
                <a16:creationId xmlns:a16="http://schemas.microsoft.com/office/drawing/2014/main" id="{CA9E3297-3162-4F80-B283-DD2158B2F315}"/>
              </a:ext>
            </a:extLst>
          </p:cNvPr>
          <p:cNvSpPr>
            <a:spLocks noChangeAspect="1"/>
          </p:cNvSpPr>
          <p:nvPr/>
        </p:nvSpPr>
        <p:spPr>
          <a:xfrm>
            <a:off x="5237476" y="-294647"/>
            <a:ext cx="7772400" cy="7772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6" name="Oval 5">
            <a:extLst>
              <a:ext uri="{FF2B5EF4-FFF2-40B4-BE49-F238E27FC236}">
                <a16:creationId xmlns:a16="http://schemas.microsoft.com/office/drawing/2014/main" id="{0AB66D6F-1C78-4950-BBBE-65F21D8EA660}"/>
              </a:ext>
            </a:extLst>
          </p:cNvPr>
          <p:cNvSpPr>
            <a:spLocks noChangeAspect="1"/>
          </p:cNvSpPr>
          <p:nvPr/>
        </p:nvSpPr>
        <p:spPr>
          <a:xfrm>
            <a:off x="6609076" y="1076953"/>
            <a:ext cx="5029200" cy="5029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7" name="Oval 6">
            <a:extLst>
              <a:ext uri="{FF2B5EF4-FFF2-40B4-BE49-F238E27FC236}">
                <a16:creationId xmlns:a16="http://schemas.microsoft.com/office/drawing/2014/main" id="{D7AD48AF-B517-45BA-901D-158FA203736C}"/>
              </a:ext>
            </a:extLst>
          </p:cNvPr>
          <p:cNvSpPr>
            <a:spLocks noChangeAspect="1"/>
          </p:cNvSpPr>
          <p:nvPr/>
        </p:nvSpPr>
        <p:spPr>
          <a:xfrm>
            <a:off x="5923276" y="391153"/>
            <a:ext cx="6400800" cy="64008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8" name="Oval 7">
            <a:extLst>
              <a:ext uri="{FF2B5EF4-FFF2-40B4-BE49-F238E27FC236}">
                <a16:creationId xmlns:a16="http://schemas.microsoft.com/office/drawing/2014/main" id="{BA9348DC-9309-4C43-A601-D039056A8ACA}"/>
              </a:ext>
            </a:extLst>
          </p:cNvPr>
          <p:cNvSpPr/>
          <p:nvPr/>
        </p:nvSpPr>
        <p:spPr>
          <a:xfrm>
            <a:off x="9054271" y="2602894"/>
            <a:ext cx="131813" cy="131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 name="Oval 8">
            <a:extLst>
              <a:ext uri="{FF2B5EF4-FFF2-40B4-BE49-F238E27FC236}">
                <a16:creationId xmlns:a16="http://schemas.microsoft.com/office/drawing/2014/main" id="{304A7E90-F42C-406C-8415-9725EBA3DFD2}"/>
              </a:ext>
            </a:extLst>
          </p:cNvPr>
          <p:cNvSpPr/>
          <p:nvPr/>
        </p:nvSpPr>
        <p:spPr>
          <a:xfrm>
            <a:off x="9823892" y="3963687"/>
            <a:ext cx="131813" cy="131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0" name="Oval 9">
            <a:extLst>
              <a:ext uri="{FF2B5EF4-FFF2-40B4-BE49-F238E27FC236}">
                <a16:creationId xmlns:a16="http://schemas.microsoft.com/office/drawing/2014/main" id="{9EAA4F03-D640-4F18-8B45-ED3C23851D02}"/>
              </a:ext>
            </a:extLst>
          </p:cNvPr>
          <p:cNvSpPr/>
          <p:nvPr/>
        </p:nvSpPr>
        <p:spPr>
          <a:xfrm>
            <a:off x="8237564" y="3963687"/>
            <a:ext cx="131813" cy="131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1" name="Oval 10">
            <a:extLst>
              <a:ext uri="{FF2B5EF4-FFF2-40B4-BE49-F238E27FC236}">
                <a16:creationId xmlns:a16="http://schemas.microsoft.com/office/drawing/2014/main" id="{A742C165-37F3-49AF-979C-361C8D310016}"/>
              </a:ext>
            </a:extLst>
          </p:cNvPr>
          <p:cNvSpPr/>
          <p:nvPr/>
        </p:nvSpPr>
        <p:spPr>
          <a:xfrm>
            <a:off x="9823892" y="3091678"/>
            <a:ext cx="131813" cy="131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2" name="Oval 11">
            <a:extLst>
              <a:ext uri="{FF2B5EF4-FFF2-40B4-BE49-F238E27FC236}">
                <a16:creationId xmlns:a16="http://schemas.microsoft.com/office/drawing/2014/main" id="{6301F1C1-080A-4055-9A65-2BB1B7D4A644}"/>
              </a:ext>
            </a:extLst>
          </p:cNvPr>
          <p:cNvSpPr/>
          <p:nvPr/>
        </p:nvSpPr>
        <p:spPr>
          <a:xfrm>
            <a:off x="8237564" y="3091678"/>
            <a:ext cx="131813" cy="131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3" name="Oval 12">
            <a:extLst>
              <a:ext uri="{FF2B5EF4-FFF2-40B4-BE49-F238E27FC236}">
                <a16:creationId xmlns:a16="http://schemas.microsoft.com/office/drawing/2014/main" id="{880BDA37-2EDB-443A-92D0-6F21ECA27F7C}"/>
              </a:ext>
            </a:extLst>
          </p:cNvPr>
          <p:cNvSpPr/>
          <p:nvPr/>
        </p:nvSpPr>
        <p:spPr>
          <a:xfrm>
            <a:off x="9054271" y="4411540"/>
            <a:ext cx="131813" cy="131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4" name="Oval 13">
            <a:extLst>
              <a:ext uri="{FF2B5EF4-FFF2-40B4-BE49-F238E27FC236}">
                <a16:creationId xmlns:a16="http://schemas.microsoft.com/office/drawing/2014/main" id="{C42B3602-3DD1-4DCB-B87C-84B8CB5DC35B}"/>
              </a:ext>
            </a:extLst>
          </p:cNvPr>
          <p:cNvSpPr/>
          <p:nvPr/>
        </p:nvSpPr>
        <p:spPr>
          <a:xfrm>
            <a:off x="8694435" y="4868427"/>
            <a:ext cx="810105" cy="81010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5" name="Oval 14">
            <a:extLst>
              <a:ext uri="{FF2B5EF4-FFF2-40B4-BE49-F238E27FC236}">
                <a16:creationId xmlns:a16="http://schemas.microsoft.com/office/drawing/2014/main" id="{8AA556F3-3961-45CF-9E81-95A174AB8D1E}"/>
              </a:ext>
            </a:extLst>
          </p:cNvPr>
          <p:cNvSpPr/>
          <p:nvPr/>
        </p:nvSpPr>
        <p:spPr>
          <a:xfrm>
            <a:off x="7199204" y="2548040"/>
            <a:ext cx="810105" cy="81010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6" name="Oval 15">
            <a:extLst>
              <a:ext uri="{FF2B5EF4-FFF2-40B4-BE49-F238E27FC236}">
                <a16:creationId xmlns:a16="http://schemas.microsoft.com/office/drawing/2014/main" id="{3417E6A6-76A2-42C2-9A7C-DF85054B3BE3}"/>
              </a:ext>
            </a:extLst>
          </p:cNvPr>
          <p:cNvSpPr/>
          <p:nvPr/>
        </p:nvSpPr>
        <p:spPr>
          <a:xfrm>
            <a:off x="10193585" y="3835547"/>
            <a:ext cx="810105" cy="81010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7" name="Oval 16">
            <a:extLst>
              <a:ext uri="{FF2B5EF4-FFF2-40B4-BE49-F238E27FC236}">
                <a16:creationId xmlns:a16="http://schemas.microsoft.com/office/drawing/2014/main" id="{53980D4A-0869-4B1D-9450-D0D4B73360AB}"/>
              </a:ext>
            </a:extLst>
          </p:cNvPr>
          <p:cNvSpPr/>
          <p:nvPr/>
        </p:nvSpPr>
        <p:spPr>
          <a:xfrm>
            <a:off x="8694435" y="1555572"/>
            <a:ext cx="810105" cy="81010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8" name="Oval 17">
            <a:extLst>
              <a:ext uri="{FF2B5EF4-FFF2-40B4-BE49-F238E27FC236}">
                <a16:creationId xmlns:a16="http://schemas.microsoft.com/office/drawing/2014/main" id="{F07C0A7F-6994-47AC-84F5-126CDAF0F73C}"/>
              </a:ext>
            </a:extLst>
          </p:cNvPr>
          <p:cNvSpPr/>
          <p:nvPr/>
        </p:nvSpPr>
        <p:spPr>
          <a:xfrm>
            <a:off x="7199204" y="3835547"/>
            <a:ext cx="810105" cy="81010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9" name="Oval 18">
            <a:extLst>
              <a:ext uri="{FF2B5EF4-FFF2-40B4-BE49-F238E27FC236}">
                <a16:creationId xmlns:a16="http://schemas.microsoft.com/office/drawing/2014/main" id="{D191EF4A-3425-4768-8BE1-0D5CE576D108}"/>
              </a:ext>
            </a:extLst>
          </p:cNvPr>
          <p:cNvSpPr/>
          <p:nvPr/>
        </p:nvSpPr>
        <p:spPr>
          <a:xfrm>
            <a:off x="10193585" y="2548040"/>
            <a:ext cx="810105" cy="81010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89" name="TextBox 88">
            <a:extLst>
              <a:ext uri="{FF2B5EF4-FFF2-40B4-BE49-F238E27FC236}">
                <a16:creationId xmlns:a16="http://schemas.microsoft.com/office/drawing/2014/main" id="{EE93515D-D424-40C0-9CEC-61A4736B9A83}"/>
              </a:ext>
            </a:extLst>
          </p:cNvPr>
          <p:cNvSpPr txBox="1"/>
          <p:nvPr/>
        </p:nvSpPr>
        <p:spPr>
          <a:xfrm>
            <a:off x="491098" y="1331747"/>
            <a:ext cx="4261603" cy="1569660"/>
          </a:xfrm>
          <a:prstGeom prst="rect">
            <a:avLst/>
          </a:prstGeom>
          <a:noFill/>
        </p:spPr>
        <p:txBody>
          <a:bodyPr wrap="square" rtlCol="0" anchor="ctr">
            <a:spAutoFit/>
          </a:bodyPr>
          <a:lstStyle/>
          <a:p>
            <a:pPr lvl="0" defTabSz="914286"/>
            <a:r>
              <a:rPr lang="en-US" altLang="ko-KR" sz="4800" b="1" dirty="0">
                <a:solidFill>
                  <a:prstClr val="white"/>
                </a:solidFill>
                <a:cs typeface="Arial" pitchFamily="34" charset="0"/>
              </a:rPr>
              <a:t>IPRDB DATA MODEL</a:t>
            </a:r>
          </a:p>
        </p:txBody>
      </p:sp>
      <p:sp>
        <p:nvSpPr>
          <p:cNvPr id="91" name="TextBox 90">
            <a:extLst>
              <a:ext uri="{FF2B5EF4-FFF2-40B4-BE49-F238E27FC236}">
                <a16:creationId xmlns:a16="http://schemas.microsoft.com/office/drawing/2014/main" id="{1269E93F-D82C-496F-BFF6-B9E2A9A5DA09}"/>
              </a:ext>
            </a:extLst>
          </p:cNvPr>
          <p:cNvSpPr txBox="1"/>
          <p:nvPr/>
        </p:nvSpPr>
        <p:spPr>
          <a:xfrm>
            <a:off x="382874" y="3223491"/>
            <a:ext cx="5046587" cy="1815882"/>
          </a:xfrm>
          <a:prstGeom prst="rect">
            <a:avLst/>
          </a:prstGeom>
          <a:noFill/>
        </p:spPr>
        <p:txBody>
          <a:bodyPr wrap="square" rtlCol="0" anchor="ctr">
            <a:spAutoFit/>
          </a:bodyPr>
          <a:lstStyle/>
          <a:p>
            <a:pPr lvl="0" defTabSz="914286"/>
            <a:r>
              <a:rPr lang="vi-VN" altLang="ko-KR" sz="2800" b="1" dirty="0">
                <a:solidFill>
                  <a:prstClr val="white"/>
                </a:solidFill>
                <a:latin typeface="Times New Roman" panose="02020603050405020304" pitchFamily="18" charset="0"/>
                <a:cs typeface="Times New Roman" panose="02020603050405020304" pitchFamily="18" charset="0"/>
              </a:rPr>
              <a:t>1. Khái niệm về lược đồ IPRDB</a:t>
            </a:r>
          </a:p>
          <a:p>
            <a:pPr lvl="0" defTabSz="914286"/>
            <a:r>
              <a:rPr lang="vi-VN" altLang="ko-KR" sz="2800" b="1" dirty="0">
                <a:solidFill>
                  <a:prstClr val="white"/>
                </a:solidFill>
                <a:latin typeface="Times New Roman" panose="02020603050405020304" pitchFamily="18" charset="0"/>
                <a:cs typeface="Times New Roman" panose="02020603050405020304" pitchFamily="18" charset="0"/>
              </a:rPr>
              <a:t>2. Quan hệ trong IPRDB</a:t>
            </a:r>
          </a:p>
          <a:p>
            <a:pPr lvl="0" defTabSz="914286"/>
            <a:r>
              <a:rPr lang="vi-VN" altLang="ko-KR" sz="2800" b="1" dirty="0">
                <a:solidFill>
                  <a:prstClr val="white"/>
                </a:solidFill>
                <a:latin typeface="Times New Roman" panose="02020603050405020304" pitchFamily="18" charset="0"/>
                <a:cs typeface="Times New Roman" panose="02020603050405020304" pitchFamily="18" charset="0"/>
              </a:rPr>
              <a:t>3. Phụ thuộc hàm IPRDB</a:t>
            </a:r>
          </a:p>
          <a:p>
            <a:pPr lvl="0" defTabSz="914286"/>
            <a:r>
              <a:rPr lang="vi-VN" altLang="ko-KR" sz="2800" b="1" dirty="0">
                <a:solidFill>
                  <a:prstClr val="white"/>
                </a:solidFill>
                <a:latin typeface="Times New Roman" panose="02020603050405020304" pitchFamily="18" charset="0"/>
                <a:cs typeface="Times New Roman" panose="02020603050405020304" pitchFamily="18" charset="0"/>
              </a:rPr>
              <a:t>4. Khóa trong mô hình CSDL</a:t>
            </a:r>
          </a:p>
        </p:txBody>
      </p:sp>
      <p:sp>
        <p:nvSpPr>
          <p:cNvPr id="118" name="Freeform: Shape 117">
            <a:extLst>
              <a:ext uri="{FF2B5EF4-FFF2-40B4-BE49-F238E27FC236}">
                <a16:creationId xmlns:a16="http://schemas.microsoft.com/office/drawing/2014/main" id="{B4DDE7F2-25DD-4B11-B270-D5BF3708E694}"/>
              </a:ext>
            </a:extLst>
          </p:cNvPr>
          <p:cNvSpPr/>
          <p:nvPr/>
        </p:nvSpPr>
        <p:spPr>
          <a:xfrm>
            <a:off x="7411026" y="2790224"/>
            <a:ext cx="425424" cy="359523"/>
          </a:xfrm>
          <a:custGeom>
            <a:avLst/>
            <a:gdLst>
              <a:gd name="connsiteX0" fmla="*/ 412671 w 566738"/>
              <a:gd name="connsiteY0" fmla="*/ 659 h 478946"/>
              <a:gd name="connsiteX1" fmla="*/ 473393 w 566738"/>
              <a:gd name="connsiteY1" fmla="*/ 26615 h 478946"/>
              <a:gd name="connsiteX2" fmla="*/ 512445 w 566738"/>
              <a:gd name="connsiteY2" fmla="*/ 33282 h 478946"/>
              <a:gd name="connsiteX3" fmla="*/ 559118 w 566738"/>
              <a:gd name="connsiteY3" fmla="*/ 16137 h 478946"/>
              <a:gd name="connsiteX4" fmla="*/ 509588 w 566738"/>
              <a:gd name="connsiteY4" fmla="*/ 74240 h 478946"/>
              <a:gd name="connsiteX5" fmla="*/ 566738 w 566738"/>
              <a:gd name="connsiteY5" fmla="*/ 66620 h 478946"/>
              <a:gd name="connsiteX6" fmla="*/ 551498 w 566738"/>
              <a:gd name="connsiteY6" fmla="*/ 88527 h 478946"/>
              <a:gd name="connsiteX7" fmla="*/ 514350 w 566738"/>
              <a:gd name="connsiteY7" fmla="*/ 170442 h 478946"/>
              <a:gd name="connsiteX8" fmla="*/ 416243 w 566738"/>
              <a:gd name="connsiteY8" fmla="*/ 380945 h 478946"/>
              <a:gd name="connsiteX9" fmla="*/ 0 w 566738"/>
              <a:gd name="connsiteY9" fmla="*/ 433332 h 478946"/>
              <a:gd name="connsiteX10" fmla="*/ 164783 w 566738"/>
              <a:gd name="connsiteY10" fmla="*/ 380945 h 478946"/>
              <a:gd name="connsiteX11" fmla="*/ 137161 w 566738"/>
              <a:gd name="connsiteY11" fmla="*/ 370467 h 478946"/>
              <a:gd name="connsiteX12" fmla="*/ 63818 w 566738"/>
              <a:gd name="connsiteY12" fmla="*/ 312365 h 478946"/>
              <a:gd name="connsiteX13" fmla="*/ 73343 w 566738"/>
              <a:gd name="connsiteY13" fmla="*/ 296172 h 478946"/>
              <a:gd name="connsiteX14" fmla="*/ 100965 w 566738"/>
              <a:gd name="connsiteY14" fmla="*/ 290457 h 478946"/>
              <a:gd name="connsiteX15" fmla="*/ 80963 w 566738"/>
              <a:gd name="connsiteY15" fmla="*/ 278075 h 478946"/>
              <a:gd name="connsiteX16" fmla="*/ 15240 w 566738"/>
              <a:gd name="connsiteY16" fmla="*/ 190445 h 478946"/>
              <a:gd name="connsiteX17" fmla="*/ 27623 w 566738"/>
              <a:gd name="connsiteY17" fmla="*/ 179015 h 478946"/>
              <a:gd name="connsiteX18" fmla="*/ 61913 w 566738"/>
              <a:gd name="connsiteY18" fmla="*/ 182825 h 478946"/>
              <a:gd name="connsiteX19" fmla="*/ 49531 w 566738"/>
              <a:gd name="connsiteY19" fmla="*/ 166632 h 478946"/>
              <a:gd name="connsiteX20" fmla="*/ 19050 w 566738"/>
              <a:gd name="connsiteY20" fmla="*/ 49475 h 478946"/>
              <a:gd name="connsiteX21" fmla="*/ 44768 w 566738"/>
              <a:gd name="connsiteY21" fmla="*/ 41855 h 478946"/>
              <a:gd name="connsiteX22" fmla="*/ 238125 w 566738"/>
              <a:gd name="connsiteY22" fmla="*/ 145677 h 478946"/>
              <a:gd name="connsiteX23" fmla="*/ 249556 w 566738"/>
              <a:gd name="connsiteY23" fmla="*/ 147582 h 478946"/>
              <a:gd name="connsiteX24" fmla="*/ 280988 w 566738"/>
              <a:gd name="connsiteY24" fmla="*/ 120912 h 478946"/>
              <a:gd name="connsiteX25" fmla="*/ 347663 w 566738"/>
              <a:gd name="connsiteY25" fmla="*/ 13280 h 478946"/>
              <a:gd name="connsiteX26" fmla="*/ 412671 w 566738"/>
              <a:gd name="connsiteY26" fmla="*/ 659 h 47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6738" h="478946">
                <a:moveTo>
                  <a:pt x="412671" y="659"/>
                </a:moveTo>
                <a:cubicBezTo>
                  <a:pt x="433626" y="3040"/>
                  <a:pt x="453867" y="11851"/>
                  <a:pt x="473393" y="26615"/>
                </a:cubicBezTo>
                <a:cubicBezTo>
                  <a:pt x="486728" y="37092"/>
                  <a:pt x="498158" y="38997"/>
                  <a:pt x="512445" y="33282"/>
                </a:cubicBezTo>
                <a:cubicBezTo>
                  <a:pt x="526733" y="27567"/>
                  <a:pt x="541020" y="22805"/>
                  <a:pt x="559118" y="16137"/>
                </a:cubicBezTo>
                <a:cubicBezTo>
                  <a:pt x="548640" y="40902"/>
                  <a:pt x="532448" y="57095"/>
                  <a:pt x="509588" y="74240"/>
                </a:cubicBezTo>
                <a:cubicBezTo>
                  <a:pt x="533400" y="79002"/>
                  <a:pt x="548640" y="67572"/>
                  <a:pt x="566738" y="66620"/>
                </a:cubicBezTo>
                <a:cubicBezTo>
                  <a:pt x="564833" y="77097"/>
                  <a:pt x="558165" y="84717"/>
                  <a:pt x="551498" y="88527"/>
                </a:cubicBezTo>
                <a:cubicBezTo>
                  <a:pt x="520065" y="107577"/>
                  <a:pt x="517208" y="138057"/>
                  <a:pt x="514350" y="170442"/>
                </a:cubicBezTo>
                <a:cubicBezTo>
                  <a:pt x="506731" y="252357"/>
                  <a:pt x="472440" y="321890"/>
                  <a:pt x="416243" y="380945"/>
                </a:cubicBezTo>
                <a:cubicBezTo>
                  <a:pt x="313373" y="487625"/>
                  <a:pt x="134303" y="510485"/>
                  <a:pt x="0" y="433332"/>
                </a:cubicBezTo>
                <a:cubicBezTo>
                  <a:pt x="61913" y="432380"/>
                  <a:pt x="117158" y="419045"/>
                  <a:pt x="164783" y="380945"/>
                </a:cubicBezTo>
                <a:cubicBezTo>
                  <a:pt x="156211" y="371420"/>
                  <a:pt x="145733" y="373325"/>
                  <a:pt x="137161" y="370467"/>
                </a:cubicBezTo>
                <a:cubicBezTo>
                  <a:pt x="104775" y="360942"/>
                  <a:pt x="80011" y="341892"/>
                  <a:pt x="63818" y="312365"/>
                </a:cubicBezTo>
                <a:cubicBezTo>
                  <a:pt x="57150" y="300935"/>
                  <a:pt x="60008" y="296172"/>
                  <a:pt x="73343" y="296172"/>
                </a:cubicBezTo>
                <a:cubicBezTo>
                  <a:pt x="82868" y="296172"/>
                  <a:pt x="93345" y="299030"/>
                  <a:pt x="100965" y="290457"/>
                </a:cubicBezTo>
                <a:cubicBezTo>
                  <a:pt x="97156" y="281885"/>
                  <a:pt x="87631" y="281885"/>
                  <a:pt x="80963" y="278075"/>
                </a:cubicBezTo>
                <a:cubicBezTo>
                  <a:pt x="45720" y="259025"/>
                  <a:pt x="21908" y="231402"/>
                  <a:pt x="15240" y="190445"/>
                </a:cubicBezTo>
                <a:cubicBezTo>
                  <a:pt x="13336" y="179015"/>
                  <a:pt x="15240" y="175205"/>
                  <a:pt x="27623" y="179015"/>
                </a:cubicBezTo>
                <a:cubicBezTo>
                  <a:pt x="39053" y="181872"/>
                  <a:pt x="49531" y="186635"/>
                  <a:pt x="61913" y="182825"/>
                </a:cubicBezTo>
                <a:cubicBezTo>
                  <a:pt x="60961" y="173300"/>
                  <a:pt x="54293" y="171395"/>
                  <a:pt x="49531" y="166632"/>
                </a:cubicBezTo>
                <a:cubicBezTo>
                  <a:pt x="17145" y="133295"/>
                  <a:pt x="8573" y="94242"/>
                  <a:pt x="19050" y="49475"/>
                </a:cubicBezTo>
                <a:cubicBezTo>
                  <a:pt x="24765" y="26615"/>
                  <a:pt x="28575" y="25662"/>
                  <a:pt x="44768" y="41855"/>
                </a:cubicBezTo>
                <a:cubicBezTo>
                  <a:pt x="98108" y="98052"/>
                  <a:pt x="162878" y="132342"/>
                  <a:pt x="238125" y="145677"/>
                </a:cubicBezTo>
                <a:cubicBezTo>
                  <a:pt x="241936" y="146630"/>
                  <a:pt x="245745" y="147582"/>
                  <a:pt x="249556" y="147582"/>
                </a:cubicBezTo>
                <a:cubicBezTo>
                  <a:pt x="280988" y="151392"/>
                  <a:pt x="280036" y="151392"/>
                  <a:pt x="280988" y="120912"/>
                </a:cubicBezTo>
                <a:cubicBezTo>
                  <a:pt x="281940" y="71382"/>
                  <a:pt x="302895" y="35187"/>
                  <a:pt x="347663" y="13280"/>
                </a:cubicBezTo>
                <a:cubicBezTo>
                  <a:pt x="370047" y="2326"/>
                  <a:pt x="391716" y="-1722"/>
                  <a:pt x="412671" y="659"/>
                </a:cubicBezTo>
                <a:close/>
              </a:path>
            </a:pathLst>
          </a:custGeom>
          <a:solidFill>
            <a:schemeClr val="bg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24" name="Freeform: Shape 123">
            <a:extLst>
              <a:ext uri="{FF2B5EF4-FFF2-40B4-BE49-F238E27FC236}">
                <a16:creationId xmlns:a16="http://schemas.microsoft.com/office/drawing/2014/main" id="{FADCD34D-063B-45E0-AFC1-BE49D33E982E}"/>
              </a:ext>
            </a:extLst>
          </p:cNvPr>
          <p:cNvSpPr/>
          <p:nvPr/>
        </p:nvSpPr>
        <p:spPr>
          <a:xfrm>
            <a:off x="10484071" y="2750288"/>
            <a:ext cx="311457" cy="395697"/>
          </a:xfrm>
          <a:custGeom>
            <a:avLst/>
            <a:gdLst>
              <a:gd name="connsiteX0" fmla="*/ 153351 w 311457"/>
              <a:gd name="connsiteY0" fmla="*/ 282 h 395697"/>
              <a:gd name="connsiteX1" fmla="*/ 310303 w 311457"/>
              <a:gd name="connsiteY1" fmla="*/ 151707 h 395697"/>
              <a:gd name="connsiteX2" fmla="*/ 200154 w 311457"/>
              <a:gd name="connsiteY2" fmla="*/ 295037 h 395697"/>
              <a:gd name="connsiteX3" fmla="*/ 141330 w 311457"/>
              <a:gd name="connsiteY3" fmla="*/ 255991 h 395697"/>
              <a:gd name="connsiteX4" fmla="*/ 69469 w 311457"/>
              <a:gd name="connsiteY4" fmla="*/ 395673 h 395697"/>
              <a:gd name="connsiteX5" fmla="*/ 100268 w 311457"/>
              <a:gd name="connsiteY5" fmla="*/ 192722 h 395697"/>
              <a:gd name="connsiteX6" fmla="*/ 102193 w 311457"/>
              <a:gd name="connsiteY6" fmla="*/ 126486 h 395697"/>
              <a:gd name="connsiteX7" fmla="*/ 145028 w 311457"/>
              <a:gd name="connsiteY7" fmla="*/ 98305 h 395697"/>
              <a:gd name="connsiteX8" fmla="*/ 173851 w 311457"/>
              <a:gd name="connsiteY8" fmla="*/ 142231 h 395697"/>
              <a:gd name="connsiteX9" fmla="*/ 159592 w 311457"/>
              <a:gd name="connsiteY9" fmla="*/ 203082 h 395697"/>
              <a:gd name="connsiteX10" fmla="*/ 215846 w 311457"/>
              <a:gd name="connsiteY10" fmla="*/ 230228 h 395697"/>
              <a:gd name="connsiteX11" fmla="*/ 258782 w 311457"/>
              <a:gd name="connsiteY11" fmla="*/ 149043 h 395697"/>
              <a:gd name="connsiteX12" fmla="*/ 184555 w 311457"/>
              <a:gd name="connsiteY12" fmla="*/ 55218 h 395697"/>
              <a:gd name="connsiteX13" fmla="*/ 55753 w 311457"/>
              <a:gd name="connsiteY13" fmla="*/ 126089 h 395697"/>
              <a:gd name="connsiteX14" fmla="*/ 67949 w 311457"/>
              <a:gd name="connsiteY14" fmla="*/ 176068 h 395697"/>
              <a:gd name="connsiteX15" fmla="*/ 40546 w 311457"/>
              <a:gd name="connsiteY15" fmla="*/ 229786 h 395697"/>
              <a:gd name="connsiteX16" fmla="*/ 527 w 311457"/>
              <a:gd name="connsiteY16" fmla="*/ 126385 h 395697"/>
              <a:gd name="connsiteX17" fmla="*/ 153351 w 311457"/>
              <a:gd name="connsiteY17" fmla="*/ 282 h 39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1457" h="395697">
                <a:moveTo>
                  <a:pt x="153351" y="282"/>
                </a:moveTo>
                <a:cubicBezTo>
                  <a:pt x="263046" y="-5175"/>
                  <a:pt x="320476" y="69400"/>
                  <a:pt x="310303" y="151707"/>
                </a:cubicBezTo>
                <a:cubicBezTo>
                  <a:pt x="299265" y="253233"/>
                  <a:pt x="247021" y="287979"/>
                  <a:pt x="200154" y="295037"/>
                </a:cubicBezTo>
                <a:cubicBezTo>
                  <a:pt x="168306" y="298657"/>
                  <a:pt x="154178" y="270288"/>
                  <a:pt x="141330" y="255991"/>
                </a:cubicBezTo>
                <a:cubicBezTo>
                  <a:pt x="120701" y="348650"/>
                  <a:pt x="81955" y="396940"/>
                  <a:pt x="69469" y="395673"/>
                </a:cubicBezTo>
                <a:cubicBezTo>
                  <a:pt x="53908" y="393139"/>
                  <a:pt x="68601" y="288638"/>
                  <a:pt x="100268" y="192722"/>
                </a:cubicBezTo>
                <a:cubicBezTo>
                  <a:pt x="105515" y="177521"/>
                  <a:pt x="90432" y="165577"/>
                  <a:pt x="102193" y="126486"/>
                </a:cubicBezTo>
                <a:cubicBezTo>
                  <a:pt x="107079" y="112913"/>
                  <a:pt x="123314" y="93962"/>
                  <a:pt x="145028" y="98305"/>
                </a:cubicBezTo>
                <a:cubicBezTo>
                  <a:pt x="167104" y="103553"/>
                  <a:pt x="181632" y="119610"/>
                  <a:pt x="173851" y="142231"/>
                </a:cubicBezTo>
                <a:cubicBezTo>
                  <a:pt x="167336" y="168472"/>
                  <a:pt x="165563" y="175756"/>
                  <a:pt x="159592" y="203082"/>
                </a:cubicBezTo>
                <a:cubicBezTo>
                  <a:pt x="156697" y="228057"/>
                  <a:pt x="181284" y="253031"/>
                  <a:pt x="215846" y="230228"/>
                </a:cubicBezTo>
                <a:cubicBezTo>
                  <a:pt x="245161" y="209054"/>
                  <a:pt x="257154" y="166959"/>
                  <a:pt x="258782" y="149043"/>
                </a:cubicBezTo>
                <a:cubicBezTo>
                  <a:pt x="259325" y="114658"/>
                  <a:pt x="246984" y="71687"/>
                  <a:pt x="184555" y="55218"/>
                </a:cubicBezTo>
                <a:cubicBezTo>
                  <a:pt x="119231" y="44903"/>
                  <a:pt x="68420" y="59310"/>
                  <a:pt x="55753" y="126089"/>
                </a:cubicBezTo>
                <a:cubicBezTo>
                  <a:pt x="58439" y="168653"/>
                  <a:pt x="54064" y="154396"/>
                  <a:pt x="67949" y="176068"/>
                </a:cubicBezTo>
                <a:cubicBezTo>
                  <a:pt x="59057" y="188607"/>
                  <a:pt x="48407" y="216731"/>
                  <a:pt x="40546" y="229786"/>
                </a:cubicBezTo>
                <a:cubicBezTo>
                  <a:pt x="10479" y="201302"/>
                  <a:pt x="-2911" y="171991"/>
                  <a:pt x="527" y="126385"/>
                </a:cubicBezTo>
                <a:cubicBezTo>
                  <a:pt x="5277" y="79728"/>
                  <a:pt x="54876" y="2055"/>
                  <a:pt x="153351" y="2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25" name="Freeform: Shape 124">
            <a:extLst>
              <a:ext uri="{FF2B5EF4-FFF2-40B4-BE49-F238E27FC236}">
                <a16:creationId xmlns:a16="http://schemas.microsoft.com/office/drawing/2014/main" id="{FEC9A5A8-43F8-41BB-9E2A-DA8B2A46AD99}"/>
              </a:ext>
            </a:extLst>
          </p:cNvPr>
          <p:cNvSpPr/>
          <p:nvPr/>
        </p:nvSpPr>
        <p:spPr>
          <a:xfrm>
            <a:off x="10469253" y="4076497"/>
            <a:ext cx="371207" cy="349323"/>
          </a:xfrm>
          <a:custGeom>
            <a:avLst/>
            <a:gdLst>
              <a:gd name="connsiteX0" fmla="*/ 0 w 371207"/>
              <a:gd name="connsiteY0" fmla="*/ 113294 h 349323"/>
              <a:gd name="connsiteX1" fmla="*/ 86432 w 371207"/>
              <a:gd name="connsiteY1" fmla="*/ 113294 h 349323"/>
              <a:gd name="connsiteX2" fmla="*/ 86432 w 371207"/>
              <a:gd name="connsiteY2" fmla="*/ 349323 h 349323"/>
              <a:gd name="connsiteX3" fmla="*/ 0 w 371207"/>
              <a:gd name="connsiteY3" fmla="*/ 349323 h 349323"/>
              <a:gd name="connsiteX4" fmla="*/ 305290 w 371207"/>
              <a:gd name="connsiteY4" fmla="*/ 109069 h 349323"/>
              <a:gd name="connsiteX5" fmla="*/ 371190 w 371207"/>
              <a:gd name="connsiteY5" fmla="*/ 194118 h 349323"/>
              <a:gd name="connsiteX6" fmla="*/ 370266 w 371207"/>
              <a:gd name="connsiteY6" fmla="*/ 349323 h 349323"/>
              <a:gd name="connsiteX7" fmla="*/ 283834 w 371207"/>
              <a:gd name="connsiteY7" fmla="*/ 349323 h 349323"/>
              <a:gd name="connsiteX8" fmla="*/ 283064 w 371207"/>
              <a:gd name="connsiteY8" fmla="*/ 195466 h 349323"/>
              <a:gd name="connsiteX9" fmla="*/ 212715 w 371207"/>
              <a:gd name="connsiteY9" fmla="*/ 197651 h 349323"/>
              <a:gd name="connsiteX10" fmla="*/ 211333 w 371207"/>
              <a:gd name="connsiteY10" fmla="*/ 349063 h 349323"/>
              <a:gd name="connsiteX11" fmla="*/ 124900 w 371207"/>
              <a:gd name="connsiteY11" fmla="*/ 349063 h 349323"/>
              <a:gd name="connsiteX12" fmla="*/ 124900 w 371207"/>
              <a:gd name="connsiteY12" fmla="*/ 113034 h 349323"/>
              <a:gd name="connsiteX13" fmla="*/ 211333 w 371207"/>
              <a:gd name="connsiteY13" fmla="*/ 113034 h 349323"/>
              <a:gd name="connsiteX14" fmla="*/ 211333 w 371207"/>
              <a:gd name="connsiteY14" fmla="*/ 149133 h 349323"/>
              <a:gd name="connsiteX15" fmla="*/ 305290 w 371207"/>
              <a:gd name="connsiteY15" fmla="*/ 109069 h 349323"/>
              <a:gd name="connsiteX16" fmla="*/ 43216 w 371207"/>
              <a:gd name="connsiteY16" fmla="*/ 0 h 349323"/>
              <a:gd name="connsiteX17" fmla="*/ 86432 w 371207"/>
              <a:gd name="connsiteY17" fmla="*/ 42425 h 349323"/>
              <a:gd name="connsiteX18" fmla="*/ 43216 w 371207"/>
              <a:gd name="connsiteY18" fmla="*/ 84851 h 349323"/>
              <a:gd name="connsiteX19" fmla="*/ 0 w 371207"/>
              <a:gd name="connsiteY19" fmla="*/ 42425 h 349323"/>
              <a:gd name="connsiteX20" fmla="*/ 43216 w 371207"/>
              <a:gd name="connsiteY20" fmla="*/ 0 h 349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1207" h="349323">
                <a:moveTo>
                  <a:pt x="0" y="113294"/>
                </a:moveTo>
                <a:lnTo>
                  <a:pt x="86432" y="113294"/>
                </a:lnTo>
                <a:lnTo>
                  <a:pt x="86432" y="349323"/>
                </a:lnTo>
                <a:lnTo>
                  <a:pt x="0" y="349323"/>
                </a:lnTo>
                <a:close/>
                <a:moveTo>
                  <a:pt x="305290" y="109069"/>
                </a:moveTo>
                <a:cubicBezTo>
                  <a:pt x="351289" y="108537"/>
                  <a:pt x="371893" y="169777"/>
                  <a:pt x="371190" y="194118"/>
                </a:cubicBezTo>
                <a:cubicBezTo>
                  <a:pt x="370882" y="245853"/>
                  <a:pt x="370574" y="297588"/>
                  <a:pt x="370266" y="349323"/>
                </a:cubicBezTo>
                <a:lnTo>
                  <a:pt x="283834" y="349323"/>
                </a:lnTo>
                <a:lnTo>
                  <a:pt x="283064" y="195466"/>
                </a:lnTo>
                <a:cubicBezTo>
                  <a:pt x="282405" y="169256"/>
                  <a:pt x="218069" y="156547"/>
                  <a:pt x="212715" y="197651"/>
                </a:cubicBezTo>
                <a:cubicBezTo>
                  <a:pt x="210872" y="250798"/>
                  <a:pt x="211793" y="298593"/>
                  <a:pt x="211333" y="349063"/>
                </a:cubicBezTo>
                <a:lnTo>
                  <a:pt x="124900" y="349063"/>
                </a:lnTo>
                <a:lnTo>
                  <a:pt x="124900" y="113034"/>
                </a:lnTo>
                <a:lnTo>
                  <a:pt x="211333" y="113034"/>
                </a:lnTo>
                <a:lnTo>
                  <a:pt x="211333" y="149133"/>
                </a:lnTo>
                <a:cubicBezTo>
                  <a:pt x="226992" y="148472"/>
                  <a:pt x="232224" y="109705"/>
                  <a:pt x="305290" y="109069"/>
                </a:cubicBezTo>
                <a:close/>
                <a:moveTo>
                  <a:pt x="43216" y="0"/>
                </a:moveTo>
                <a:cubicBezTo>
                  <a:pt x="67083" y="0"/>
                  <a:pt x="86432" y="18994"/>
                  <a:pt x="86432" y="42425"/>
                </a:cubicBezTo>
                <a:cubicBezTo>
                  <a:pt x="86432" y="65856"/>
                  <a:pt x="67083" y="84851"/>
                  <a:pt x="43216" y="84851"/>
                </a:cubicBezTo>
                <a:cubicBezTo>
                  <a:pt x="19348" y="84851"/>
                  <a:pt x="0" y="65856"/>
                  <a:pt x="0" y="42425"/>
                </a:cubicBezTo>
                <a:cubicBezTo>
                  <a:pt x="0" y="18994"/>
                  <a:pt x="19348" y="0"/>
                  <a:pt x="432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23" name="Freeform: Shape 122">
            <a:extLst>
              <a:ext uri="{FF2B5EF4-FFF2-40B4-BE49-F238E27FC236}">
                <a16:creationId xmlns:a16="http://schemas.microsoft.com/office/drawing/2014/main" id="{61CDFADA-B2B9-495B-A0BF-2178467F1B9D}"/>
              </a:ext>
            </a:extLst>
          </p:cNvPr>
          <p:cNvSpPr>
            <a:spLocks noChangeAspect="1"/>
          </p:cNvSpPr>
          <p:nvPr/>
        </p:nvSpPr>
        <p:spPr>
          <a:xfrm>
            <a:off x="7519039" y="4044969"/>
            <a:ext cx="209398" cy="460984"/>
          </a:xfrm>
          <a:custGeom>
            <a:avLst/>
            <a:gdLst>
              <a:gd name="connsiteX0" fmla="*/ 215165 w 215165"/>
              <a:gd name="connsiteY0" fmla="*/ 168593 h 497360"/>
              <a:gd name="connsiteX1" fmla="*/ 215165 w 215165"/>
              <a:gd name="connsiteY1" fmla="*/ 497360 h 497360"/>
              <a:gd name="connsiteX2" fmla="*/ 214884 w 215165"/>
              <a:gd name="connsiteY2" fmla="*/ 497360 h 497360"/>
              <a:gd name="connsiteX3" fmla="*/ 214884 w 215165"/>
              <a:gd name="connsiteY3" fmla="*/ 172351 h 497360"/>
              <a:gd name="connsiteX4" fmla="*/ 215165 w 215165"/>
              <a:gd name="connsiteY4" fmla="*/ 70587 h 497360"/>
              <a:gd name="connsiteX5" fmla="*/ 215165 w 215165"/>
              <a:gd name="connsiteY5" fmla="*/ 141765 h 497360"/>
              <a:gd name="connsiteX6" fmla="*/ 214884 w 215165"/>
              <a:gd name="connsiteY6" fmla="*/ 141765 h 497360"/>
              <a:gd name="connsiteX7" fmla="*/ 214884 w 215165"/>
              <a:gd name="connsiteY7" fmla="*/ 70594 h 497360"/>
              <a:gd name="connsiteX8" fmla="*/ 193296 w 215165"/>
              <a:gd name="connsiteY8" fmla="*/ 873 h 497360"/>
              <a:gd name="connsiteX9" fmla="*/ 214884 w 215165"/>
              <a:gd name="connsiteY9" fmla="*/ 2773 h 497360"/>
              <a:gd name="connsiteX10" fmla="*/ 214884 w 215165"/>
              <a:gd name="connsiteY10" fmla="*/ 70594 h 497360"/>
              <a:gd name="connsiteX11" fmla="*/ 167308 w 215165"/>
              <a:gd name="connsiteY11" fmla="*/ 71799 h 497360"/>
              <a:gd name="connsiteX12" fmla="*/ 139384 w 215165"/>
              <a:gd name="connsiteY12" fmla="*/ 97044 h 497360"/>
              <a:gd name="connsiteX13" fmla="*/ 139384 w 215165"/>
              <a:gd name="connsiteY13" fmla="*/ 141765 h 497360"/>
              <a:gd name="connsiteX14" fmla="*/ 214884 w 215165"/>
              <a:gd name="connsiteY14" fmla="*/ 141765 h 497360"/>
              <a:gd name="connsiteX15" fmla="*/ 214884 w 215165"/>
              <a:gd name="connsiteY15" fmla="*/ 172351 h 497360"/>
              <a:gd name="connsiteX16" fmla="*/ 211627 w 215165"/>
              <a:gd name="connsiteY16" fmla="*/ 215916 h 497360"/>
              <a:gd name="connsiteX17" fmla="*/ 139384 w 215165"/>
              <a:gd name="connsiteY17" fmla="*/ 217303 h 497360"/>
              <a:gd name="connsiteX18" fmla="*/ 139384 w 215165"/>
              <a:gd name="connsiteY18" fmla="*/ 473678 h 497360"/>
              <a:gd name="connsiteX19" fmla="*/ 54403 w 215165"/>
              <a:gd name="connsiteY19" fmla="*/ 473678 h 497360"/>
              <a:gd name="connsiteX20" fmla="*/ 54403 w 215165"/>
              <a:gd name="connsiteY20" fmla="*/ 217303 h 497360"/>
              <a:gd name="connsiteX21" fmla="*/ 0 w 215165"/>
              <a:gd name="connsiteY21" fmla="*/ 217303 h 497360"/>
              <a:gd name="connsiteX22" fmla="*/ 0 w 215165"/>
              <a:gd name="connsiteY22" fmla="*/ 141765 h 497360"/>
              <a:gd name="connsiteX23" fmla="*/ 54403 w 215165"/>
              <a:gd name="connsiteY23" fmla="*/ 141765 h 497360"/>
              <a:gd name="connsiteX24" fmla="*/ 54403 w 215165"/>
              <a:gd name="connsiteY24" fmla="*/ 91296 h 497360"/>
              <a:gd name="connsiteX25" fmla="*/ 54263 w 215165"/>
              <a:gd name="connsiteY25" fmla="*/ 90807 h 497360"/>
              <a:gd name="connsiteX26" fmla="*/ 150787 w 215165"/>
              <a:gd name="connsiteY26" fmla="*/ 1838 h 497360"/>
              <a:gd name="connsiteX27" fmla="*/ 193296 w 215165"/>
              <a:gd name="connsiteY27" fmla="*/ 873 h 497360"/>
              <a:gd name="connsiteX28" fmla="*/ 214884 w 215165"/>
              <a:gd name="connsiteY28" fmla="*/ 0 h 497360"/>
              <a:gd name="connsiteX29" fmla="*/ 215165 w 215165"/>
              <a:gd name="connsiteY29" fmla="*/ 0 h 497360"/>
              <a:gd name="connsiteX30" fmla="*/ 215165 w 215165"/>
              <a:gd name="connsiteY30" fmla="*/ 2798 h 497360"/>
              <a:gd name="connsiteX31" fmla="*/ 214884 w 215165"/>
              <a:gd name="connsiteY31" fmla="*/ 2773 h 497360"/>
              <a:gd name="connsiteX0" fmla="*/ 215165 w 215165"/>
              <a:gd name="connsiteY0" fmla="*/ 168593 h 497360"/>
              <a:gd name="connsiteX1" fmla="*/ 215165 w 215165"/>
              <a:gd name="connsiteY1" fmla="*/ 497360 h 497360"/>
              <a:gd name="connsiteX2" fmla="*/ 214884 w 215165"/>
              <a:gd name="connsiteY2" fmla="*/ 172351 h 497360"/>
              <a:gd name="connsiteX3" fmla="*/ 215165 w 215165"/>
              <a:gd name="connsiteY3" fmla="*/ 168593 h 497360"/>
              <a:gd name="connsiteX4" fmla="*/ 215165 w 215165"/>
              <a:gd name="connsiteY4" fmla="*/ 70587 h 497360"/>
              <a:gd name="connsiteX5" fmla="*/ 215165 w 215165"/>
              <a:gd name="connsiteY5" fmla="*/ 141765 h 497360"/>
              <a:gd name="connsiteX6" fmla="*/ 214884 w 215165"/>
              <a:gd name="connsiteY6" fmla="*/ 141765 h 497360"/>
              <a:gd name="connsiteX7" fmla="*/ 214884 w 215165"/>
              <a:gd name="connsiteY7" fmla="*/ 70594 h 497360"/>
              <a:gd name="connsiteX8" fmla="*/ 215165 w 215165"/>
              <a:gd name="connsiteY8" fmla="*/ 70587 h 497360"/>
              <a:gd name="connsiteX9" fmla="*/ 193296 w 215165"/>
              <a:gd name="connsiteY9" fmla="*/ 873 h 497360"/>
              <a:gd name="connsiteX10" fmla="*/ 214884 w 215165"/>
              <a:gd name="connsiteY10" fmla="*/ 2773 h 497360"/>
              <a:gd name="connsiteX11" fmla="*/ 214884 w 215165"/>
              <a:gd name="connsiteY11" fmla="*/ 70594 h 497360"/>
              <a:gd name="connsiteX12" fmla="*/ 167308 w 215165"/>
              <a:gd name="connsiteY12" fmla="*/ 71799 h 497360"/>
              <a:gd name="connsiteX13" fmla="*/ 139384 w 215165"/>
              <a:gd name="connsiteY13" fmla="*/ 97044 h 497360"/>
              <a:gd name="connsiteX14" fmla="*/ 139384 w 215165"/>
              <a:gd name="connsiteY14" fmla="*/ 141765 h 497360"/>
              <a:gd name="connsiteX15" fmla="*/ 214884 w 215165"/>
              <a:gd name="connsiteY15" fmla="*/ 141765 h 497360"/>
              <a:gd name="connsiteX16" fmla="*/ 214884 w 215165"/>
              <a:gd name="connsiteY16" fmla="*/ 172351 h 497360"/>
              <a:gd name="connsiteX17" fmla="*/ 211627 w 215165"/>
              <a:gd name="connsiteY17" fmla="*/ 215916 h 497360"/>
              <a:gd name="connsiteX18" fmla="*/ 139384 w 215165"/>
              <a:gd name="connsiteY18" fmla="*/ 217303 h 497360"/>
              <a:gd name="connsiteX19" fmla="*/ 139384 w 215165"/>
              <a:gd name="connsiteY19" fmla="*/ 473678 h 497360"/>
              <a:gd name="connsiteX20" fmla="*/ 54403 w 215165"/>
              <a:gd name="connsiteY20" fmla="*/ 473678 h 497360"/>
              <a:gd name="connsiteX21" fmla="*/ 54403 w 215165"/>
              <a:gd name="connsiteY21" fmla="*/ 217303 h 497360"/>
              <a:gd name="connsiteX22" fmla="*/ 0 w 215165"/>
              <a:gd name="connsiteY22" fmla="*/ 217303 h 497360"/>
              <a:gd name="connsiteX23" fmla="*/ 0 w 215165"/>
              <a:gd name="connsiteY23" fmla="*/ 141765 h 497360"/>
              <a:gd name="connsiteX24" fmla="*/ 54403 w 215165"/>
              <a:gd name="connsiteY24" fmla="*/ 141765 h 497360"/>
              <a:gd name="connsiteX25" fmla="*/ 54403 w 215165"/>
              <a:gd name="connsiteY25" fmla="*/ 91296 h 497360"/>
              <a:gd name="connsiteX26" fmla="*/ 54263 w 215165"/>
              <a:gd name="connsiteY26" fmla="*/ 90807 h 497360"/>
              <a:gd name="connsiteX27" fmla="*/ 150787 w 215165"/>
              <a:gd name="connsiteY27" fmla="*/ 1838 h 497360"/>
              <a:gd name="connsiteX28" fmla="*/ 193296 w 215165"/>
              <a:gd name="connsiteY28" fmla="*/ 873 h 497360"/>
              <a:gd name="connsiteX29" fmla="*/ 214884 w 215165"/>
              <a:gd name="connsiteY29" fmla="*/ 0 h 497360"/>
              <a:gd name="connsiteX30" fmla="*/ 215165 w 215165"/>
              <a:gd name="connsiteY30" fmla="*/ 0 h 497360"/>
              <a:gd name="connsiteX31" fmla="*/ 215165 w 215165"/>
              <a:gd name="connsiteY31" fmla="*/ 2798 h 497360"/>
              <a:gd name="connsiteX32" fmla="*/ 214884 w 215165"/>
              <a:gd name="connsiteY32" fmla="*/ 2773 h 497360"/>
              <a:gd name="connsiteX33" fmla="*/ 214884 w 215165"/>
              <a:gd name="connsiteY33" fmla="*/ 0 h 497360"/>
              <a:gd name="connsiteX0" fmla="*/ 215165 w 215165"/>
              <a:gd name="connsiteY0" fmla="*/ 168593 h 473678"/>
              <a:gd name="connsiteX1" fmla="*/ 214884 w 215165"/>
              <a:gd name="connsiteY1" fmla="*/ 172351 h 473678"/>
              <a:gd name="connsiteX2" fmla="*/ 215165 w 215165"/>
              <a:gd name="connsiteY2" fmla="*/ 168593 h 473678"/>
              <a:gd name="connsiteX3" fmla="*/ 215165 w 215165"/>
              <a:gd name="connsiteY3" fmla="*/ 70587 h 473678"/>
              <a:gd name="connsiteX4" fmla="*/ 215165 w 215165"/>
              <a:gd name="connsiteY4" fmla="*/ 141765 h 473678"/>
              <a:gd name="connsiteX5" fmla="*/ 214884 w 215165"/>
              <a:gd name="connsiteY5" fmla="*/ 141765 h 473678"/>
              <a:gd name="connsiteX6" fmla="*/ 214884 w 215165"/>
              <a:gd name="connsiteY6" fmla="*/ 70594 h 473678"/>
              <a:gd name="connsiteX7" fmla="*/ 215165 w 215165"/>
              <a:gd name="connsiteY7" fmla="*/ 70587 h 473678"/>
              <a:gd name="connsiteX8" fmla="*/ 193296 w 215165"/>
              <a:gd name="connsiteY8" fmla="*/ 873 h 473678"/>
              <a:gd name="connsiteX9" fmla="*/ 214884 w 215165"/>
              <a:gd name="connsiteY9" fmla="*/ 2773 h 473678"/>
              <a:gd name="connsiteX10" fmla="*/ 214884 w 215165"/>
              <a:gd name="connsiteY10" fmla="*/ 70594 h 473678"/>
              <a:gd name="connsiteX11" fmla="*/ 167308 w 215165"/>
              <a:gd name="connsiteY11" fmla="*/ 71799 h 473678"/>
              <a:gd name="connsiteX12" fmla="*/ 139384 w 215165"/>
              <a:gd name="connsiteY12" fmla="*/ 97044 h 473678"/>
              <a:gd name="connsiteX13" fmla="*/ 139384 w 215165"/>
              <a:gd name="connsiteY13" fmla="*/ 141765 h 473678"/>
              <a:gd name="connsiteX14" fmla="*/ 214884 w 215165"/>
              <a:gd name="connsiteY14" fmla="*/ 141765 h 473678"/>
              <a:gd name="connsiteX15" fmla="*/ 214884 w 215165"/>
              <a:gd name="connsiteY15" fmla="*/ 172351 h 473678"/>
              <a:gd name="connsiteX16" fmla="*/ 211627 w 215165"/>
              <a:gd name="connsiteY16" fmla="*/ 215916 h 473678"/>
              <a:gd name="connsiteX17" fmla="*/ 139384 w 215165"/>
              <a:gd name="connsiteY17" fmla="*/ 217303 h 473678"/>
              <a:gd name="connsiteX18" fmla="*/ 139384 w 215165"/>
              <a:gd name="connsiteY18" fmla="*/ 473678 h 473678"/>
              <a:gd name="connsiteX19" fmla="*/ 54403 w 215165"/>
              <a:gd name="connsiteY19" fmla="*/ 473678 h 473678"/>
              <a:gd name="connsiteX20" fmla="*/ 54403 w 215165"/>
              <a:gd name="connsiteY20" fmla="*/ 217303 h 473678"/>
              <a:gd name="connsiteX21" fmla="*/ 0 w 215165"/>
              <a:gd name="connsiteY21" fmla="*/ 217303 h 473678"/>
              <a:gd name="connsiteX22" fmla="*/ 0 w 215165"/>
              <a:gd name="connsiteY22" fmla="*/ 141765 h 473678"/>
              <a:gd name="connsiteX23" fmla="*/ 54403 w 215165"/>
              <a:gd name="connsiteY23" fmla="*/ 141765 h 473678"/>
              <a:gd name="connsiteX24" fmla="*/ 54403 w 215165"/>
              <a:gd name="connsiteY24" fmla="*/ 91296 h 473678"/>
              <a:gd name="connsiteX25" fmla="*/ 54263 w 215165"/>
              <a:gd name="connsiteY25" fmla="*/ 90807 h 473678"/>
              <a:gd name="connsiteX26" fmla="*/ 150787 w 215165"/>
              <a:gd name="connsiteY26" fmla="*/ 1838 h 473678"/>
              <a:gd name="connsiteX27" fmla="*/ 193296 w 215165"/>
              <a:gd name="connsiteY27" fmla="*/ 873 h 473678"/>
              <a:gd name="connsiteX28" fmla="*/ 214884 w 215165"/>
              <a:gd name="connsiteY28" fmla="*/ 0 h 473678"/>
              <a:gd name="connsiteX29" fmla="*/ 215165 w 215165"/>
              <a:gd name="connsiteY29" fmla="*/ 0 h 473678"/>
              <a:gd name="connsiteX30" fmla="*/ 215165 w 215165"/>
              <a:gd name="connsiteY30" fmla="*/ 2798 h 473678"/>
              <a:gd name="connsiteX31" fmla="*/ 214884 w 215165"/>
              <a:gd name="connsiteY31" fmla="*/ 2773 h 473678"/>
              <a:gd name="connsiteX32" fmla="*/ 214884 w 215165"/>
              <a:gd name="connsiteY32" fmla="*/ 0 h 47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5165" h="473678">
                <a:moveTo>
                  <a:pt x="215165" y="168593"/>
                </a:moveTo>
                <a:cubicBezTo>
                  <a:pt x="215071" y="169846"/>
                  <a:pt x="214978" y="171098"/>
                  <a:pt x="214884" y="172351"/>
                </a:cubicBezTo>
                <a:cubicBezTo>
                  <a:pt x="214978" y="171098"/>
                  <a:pt x="215071" y="169846"/>
                  <a:pt x="215165" y="168593"/>
                </a:cubicBezTo>
                <a:close/>
                <a:moveTo>
                  <a:pt x="215165" y="70587"/>
                </a:moveTo>
                <a:lnTo>
                  <a:pt x="215165" y="141765"/>
                </a:lnTo>
                <a:lnTo>
                  <a:pt x="214884" y="141765"/>
                </a:lnTo>
                <a:lnTo>
                  <a:pt x="214884" y="70594"/>
                </a:lnTo>
                <a:lnTo>
                  <a:pt x="215165" y="70587"/>
                </a:lnTo>
                <a:close/>
                <a:moveTo>
                  <a:pt x="193296" y="873"/>
                </a:moveTo>
                <a:lnTo>
                  <a:pt x="214884" y="2773"/>
                </a:lnTo>
                <a:lnTo>
                  <a:pt x="214884" y="70594"/>
                </a:lnTo>
                <a:lnTo>
                  <a:pt x="167308" y="71799"/>
                </a:lnTo>
                <a:cubicBezTo>
                  <a:pt x="151006" y="75079"/>
                  <a:pt x="138817" y="82344"/>
                  <a:pt x="139384" y="97044"/>
                </a:cubicBezTo>
                <a:lnTo>
                  <a:pt x="139384" y="141765"/>
                </a:lnTo>
                <a:lnTo>
                  <a:pt x="214884" y="141765"/>
                </a:lnTo>
                <a:lnTo>
                  <a:pt x="214884" y="172351"/>
                </a:lnTo>
                <a:lnTo>
                  <a:pt x="211627" y="215916"/>
                </a:lnTo>
                <a:lnTo>
                  <a:pt x="139384" y="217303"/>
                </a:lnTo>
                <a:lnTo>
                  <a:pt x="139384" y="473678"/>
                </a:lnTo>
                <a:lnTo>
                  <a:pt x="54403" y="473678"/>
                </a:lnTo>
                <a:lnTo>
                  <a:pt x="54403" y="217303"/>
                </a:lnTo>
                <a:lnTo>
                  <a:pt x="0" y="217303"/>
                </a:lnTo>
                <a:lnTo>
                  <a:pt x="0" y="141765"/>
                </a:lnTo>
                <a:lnTo>
                  <a:pt x="54403" y="141765"/>
                </a:lnTo>
                <a:lnTo>
                  <a:pt x="54403" y="91296"/>
                </a:lnTo>
                <a:cubicBezTo>
                  <a:pt x="54356" y="91133"/>
                  <a:pt x="54310" y="90970"/>
                  <a:pt x="54263" y="90807"/>
                </a:cubicBezTo>
                <a:cubicBezTo>
                  <a:pt x="54393" y="22582"/>
                  <a:pt x="104084" y="3041"/>
                  <a:pt x="150787" y="1838"/>
                </a:cubicBezTo>
                <a:cubicBezTo>
                  <a:pt x="168949" y="1370"/>
                  <a:pt x="181997" y="806"/>
                  <a:pt x="193296" y="873"/>
                </a:cubicBezTo>
                <a:close/>
                <a:moveTo>
                  <a:pt x="214884" y="0"/>
                </a:moveTo>
                <a:lnTo>
                  <a:pt x="215165" y="0"/>
                </a:lnTo>
                <a:lnTo>
                  <a:pt x="215165" y="2798"/>
                </a:lnTo>
                <a:lnTo>
                  <a:pt x="214884" y="2773"/>
                </a:lnTo>
                <a:lnTo>
                  <a:pt x="21488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22" name="Freeform: Shape 121">
            <a:extLst>
              <a:ext uri="{FF2B5EF4-FFF2-40B4-BE49-F238E27FC236}">
                <a16:creationId xmlns:a16="http://schemas.microsoft.com/office/drawing/2014/main" id="{E3634F57-9573-4B68-9EA9-85AA6FAF025A}"/>
              </a:ext>
            </a:extLst>
          </p:cNvPr>
          <p:cNvSpPr/>
          <p:nvPr/>
        </p:nvSpPr>
        <p:spPr>
          <a:xfrm>
            <a:off x="8868827" y="1736638"/>
            <a:ext cx="502700" cy="473679"/>
          </a:xfrm>
          <a:custGeom>
            <a:avLst/>
            <a:gdLst>
              <a:gd name="connsiteX0" fmla="*/ 399787 w 558033"/>
              <a:gd name="connsiteY0" fmla="*/ 156760 h 533622"/>
              <a:gd name="connsiteX1" fmla="*/ 382827 w 558033"/>
              <a:gd name="connsiteY1" fmla="*/ 173720 h 533622"/>
              <a:gd name="connsiteX2" fmla="*/ 382827 w 558033"/>
              <a:gd name="connsiteY2" fmla="*/ 283208 h 533622"/>
              <a:gd name="connsiteX3" fmla="*/ 383028 w 558033"/>
              <a:gd name="connsiteY3" fmla="*/ 284205 h 533622"/>
              <a:gd name="connsiteX4" fmla="*/ 382827 w 558033"/>
              <a:gd name="connsiteY4" fmla="*/ 285201 h 533622"/>
              <a:gd name="connsiteX5" fmla="*/ 399787 w 558033"/>
              <a:gd name="connsiteY5" fmla="*/ 302161 h 533622"/>
              <a:gd name="connsiteX6" fmla="*/ 455000 w 558033"/>
              <a:gd name="connsiteY6" fmla="*/ 302161 h 533622"/>
              <a:gd name="connsiteX7" fmla="*/ 471960 w 558033"/>
              <a:gd name="connsiteY7" fmla="*/ 285201 h 533622"/>
              <a:gd name="connsiteX8" fmla="*/ 455000 w 558033"/>
              <a:gd name="connsiteY8" fmla="*/ 268241 h 533622"/>
              <a:gd name="connsiteX9" fmla="*/ 416747 w 558033"/>
              <a:gd name="connsiteY9" fmla="*/ 268241 h 533622"/>
              <a:gd name="connsiteX10" fmla="*/ 416747 w 558033"/>
              <a:gd name="connsiteY10" fmla="*/ 249183 h 533622"/>
              <a:gd name="connsiteX11" fmla="*/ 455000 w 558033"/>
              <a:gd name="connsiteY11" fmla="*/ 249183 h 533622"/>
              <a:gd name="connsiteX12" fmla="*/ 471960 w 558033"/>
              <a:gd name="connsiteY12" fmla="*/ 232223 h 533622"/>
              <a:gd name="connsiteX13" fmla="*/ 455000 w 558033"/>
              <a:gd name="connsiteY13" fmla="*/ 215263 h 533622"/>
              <a:gd name="connsiteX14" fmla="*/ 416747 w 558033"/>
              <a:gd name="connsiteY14" fmla="*/ 215263 h 533622"/>
              <a:gd name="connsiteX15" fmla="*/ 416747 w 558033"/>
              <a:gd name="connsiteY15" fmla="*/ 190680 h 533622"/>
              <a:gd name="connsiteX16" fmla="*/ 455000 w 558033"/>
              <a:gd name="connsiteY16" fmla="*/ 190680 h 533622"/>
              <a:gd name="connsiteX17" fmla="*/ 471960 w 558033"/>
              <a:gd name="connsiteY17" fmla="*/ 173720 h 533622"/>
              <a:gd name="connsiteX18" fmla="*/ 455000 w 558033"/>
              <a:gd name="connsiteY18" fmla="*/ 156760 h 533622"/>
              <a:gd name="connsiteX19" fmla="*/ 399788 w 558033"/>
              <a:gd name="connsiteY19" fmla="*/ 156760 h 533622"/>
              <a:gd name="connsiteX20" fmla="*/ 264989 w 558033"/>
              <a:gd name="connsiteY20" fmla="*/ 156760 h 533622"/>
              <a:gd name="connsiteX21" fmla="*/ 248029 w 558033"/>
              <a:gd name="connsiteY21" fmla="*/ 173720 h 533622"/>
              <a:gd name="connsiteX22" fmla="*/ 248029 w 558033"/>
              <a:gd name="connsiteY22" fmla="*/ 283208 h 533622"/>
              <a:gd name="connsiteX23" fmla="*/ 264989 w 558033"/>
              <a:gd name="connsiteY23" fmla="*/ 300169 h 533622"/>
              <a:gd name="connsiteX24" fmla="*/ 281949 w 558033"/>
              <a:gd name="connsiteY24" fmla="*/ 283208 h 533622"/>
              <a:gd name="connsiteX25" fmla="*/ 281949 w 558033"/>
              <a:gd name="connsiteY25" fmla="*/ 225254 h 533622"/>
              <a:gd name="connsiteX26" fmla="*/ 332951 w 558033"/>
              <a:gd name="connsiteY26" fmla="*/ 292667 h 533622"/>
              <a:gd name="connsiteX27" fmla="*/ 342333 w 558033"/>
              <a:gd name="connsiteY27" fmla="*/ 298613 h 533622"/>
              <a:gd name="connsiteX28" fmla="*/ 343447 w 558033"/>
              <a:gd name="connsiteY28" fmla="*/ 298994 h 533622"/>
              <a:gd name="connsiteX29" fmla="*/ 344532 w 558033"/>
              <a:gd name="connsiteY29" fmla="*/ 299213 h 533622"/>
              <a:gd name="connsiteX30" fmla="*/ 349266 w 558033"/>
              <a:gd name="connsiteY30" fmla="*/ 300169 h 533622"/>
              <a:gd name="connsiteX31" fmla="*/ 366227 w 558033"/>
              <a:gd name="connsiteY31" fmla="*/ 283208 h 533622"/>
              <a:gd name="connsiteX32" fmla="*/ 366227 w 558033"/>
              <a:gd name="connsiteY32" fmla="*/ 173720 h 533622"/>
              <a:gd name="connsiteX33" fmla="*/ 349266 w 558033"/>
              <a:gd name="connsiteY33" fmla="*/ 156760 h 533622"/>
              <a:gd name="connsiteX34" fmla="*/ 332306 w 558033"/>
              <a:gd name="connsiteY34" fmla="*/ 173720 h 533622"/>
              <a:gd name="connsiteX35" fmla="*/ 332306 w 558033"/>
              <a:gd name="connsiteY35" fmla="*/ 235594 h 533622"/>
              <a:gd name="connsiteX36" fmla="*/ 284027 w 558033"/>
              <a:gd name="connsiteY36" fmla="*/ 171779 h 533622"/>
              <a:gd name="connsiteX37" fmla="*/ 281021 w 558033"/>
              <a:gd name="connsiteY37" fmla="*/ 169122 h 533622"/>
              <a:gd name="connsiteX38" fmla="*/ 264989 w 558033"/>
              <a:gd name="connsiteY38" fmla="*/ 156760 h 533622"/>
              <a:gd name="connsiteX39" fmla="*/ 214632 w 558033"/>
              <a:gd name="connsiteY39" fmla="*/ 156760 h 533622"/>
              <a:gd name="connsiteX40" fmla="*/ 197672 w 558033"/>
              <a:gd name="connsiteY40" fmla="*/ 173720 h 533622"/>
              <a:gd name="connsiteX41" fmla="*/ 197672 w 558033"/>
              <a:gd name="connsiteY41" fmla="*/ 283208 h 533622"/>
              <a:gd name="connsiteX42" fmla="*/ 214632 w 558033"/>
              <a:gd name="connsiteY42" fmla="*/ 300169 h 533622"/>
              <a:gd name="connsiteX43" fmla="*/ 231592 w 558033"/>
              <a:gd name="connsiteY43" fmla="*/ 283208 h 533622"/>
              <a:gd name="connsiteX44" fmla="*/ 231592 w 558033"/>
              <a:gd name="connsiteY44" fmla="*/ 173720 h 533622"/>
              <a:gd name="connsiteX45" fmla="*/ 214632 w 558033"/>
              <a:gd name="connsiteY45" fmla="*/ 156760 h 533622"/>
              <a:gd name="connsiteX46" fmla="*/ 117154 w 558033"/>
              <a:gd name="connsiteY46" fmla="*/ 156760 h 533622"/>
              <a:gd name="connsiteX47" fmla="*/ 100194 w 558033"/>
              <a:gd name="connsiteY47" fmla="*/ 173720 h 533622"/>
              <a:gd name="connsiteX48" fmla="*/ 100194 w 558033"/>
              <a:gd name="connsiteY48" fmla="*/ 283208 h 533622"/>
              <a:gd name="connsiteX49" fmla="*/ 100395 w 558033"/>
              <a:gd name="connsiteY49" fmla="*/ 284205 h 533622"/>
              <a:gd name="connsiteX50" fmla="*/ 100194 w 558033"/>
              <a:gd name="connsiteY50" fmla="*/ 285200 h 533622"/>
              <a:gd name="connsiteX51" fmla="*/ 117154 w 558033"/>
              <a:gd name="connsiteY51" fmla="*/ 302161 h 533622"/>
              <a:gd name="connsiteX52" fmla="*/ 170864 w 558033"/>
              <a:gd name="connsiteY52" fmla="*/ 302161 h 533622"/>
              <a:gd name="connsiteX53" fmla="*/ 187825 w 558033"/>
              <a:gd name="connsiteY53" fmla="*/ 285200 h 533622"/>
              <a:gd name="connsiteX54" fmla="*/ 170864 w 558033"/>
              <a:gd name="connsiteY54" fmla="*/ 268240 h 533622"/>
              <a:gd name="connsiteX55" fmla="*/ 134114 w 558033"/>
              <a:gd name="connsiteY55" fmla="*/ 268240 h 533622"/>
              <a:gd name="connsiteX56" fmla="*/ 134114 w 558033"/>
              <a:gd name="connsiteY56" fmla="*/ 173720 h 533622"/>
              <a:gd name="connsiteX57" fmla="*/ 117154 w 558033"/>
              <a:gd name="connsiteY57" fmla="*/ 156760 h 533622"/>
              <a:gd name="connsiteX58" fmla="*/ 281580 w 558033"/>
              <a:gd name="connsiteY58" fmla="*/ 0 h 533622"/>
              <a:gd name="connsiteX59" fmla="*/ 557439 w 558033"/>
              <a:gd name="connsiteY59" fmla="*/ 182561 h 533622"/>
              <a:gd name="connsiteX60" fmla="*/ 558033 w 558033"/>
              <a:gd name="connsiteY60" fmla="*/ 187342 h 533622"/>
              <a:gd name="connsiteX61" fmla="*/ 558033 w 558033"/>
              <a:gd name="connsiteY61" fmla="*/ 269822 h 533622"/>
              <a:gd name="connsiteX62" fmla="*/ 557408 w 558033"/>
              <a:gd name="connsiteY62" fmla="*/ 274839 h 533622"/>
              <a:gd name="connsiteX63" fmla="*/ 480255 w 558033"/>
              <a:gd name="connsiteY63" fmla="*/ 390631 h 533622"/>
              <a:gd name="connsiteX64" fmla="*/ 257731 w 558033"/>
              <a:gd name="connsiteY64" fmla="*/ 527186 h 533622"/>
              <a:gd name="connsiteX65" fmla="*/ 249978 w 558033"/>
              <a:gd name="connsiteY65" fmla="*/ 455749 h 533622"/>
              <a:gd name="connsiteX66" fmla="*/ 0 w 558033"/>
              <a:gd name="connsiteY66" fmla="*/ 228639 h 533622"/>
              <a:gd name="connsiteX67" fmla="*/ 281580 w 558033"/>
              <a:gd name="connsiteY67" fmla="*/ 0 h 533622"/>
              <a:gd name="connsiteX0" fmla="*/ 399787 w 565176"/>
              <a:gd name="connsiteY0" fmla="*/ 156760 h 533622"/>
              <a:gd name="connsiteX1" fmla="*/ 382827 w 565176"/>
              <a:gd name="connsiteY1" fmla="*/ 173720 h 533622"/>
              <a:gd name="connsiteX2" fmla="*/ 382827 w 565176"/>
              <a:gd name="connsiteY2" fmla="*/ 283208 h 533622"/>
              <a:gd name="connsiteX3" fmla="*/ 383028 w 565176"/>
              <a:gd name="connsiteY3" fmla="*/ 284205 h 533622"/>
              <a:gd name="connsiteX4" fmla="*/ 382827 w 565176"/>
              <a:gd name="connsiteY4" fmla="*/ 285201 h 533622"/>
              <a:gd name="connsiteX5" fmla="*/ 399787 w 565176"/>
              <a:gd name="connsiteY5" fmla="*/ 302161 h 533622"/>
              <a:gd name="connsiteX6" fmla="*/ 455000 w 565176"/>
              <a:gd name="connsiteY6" fmla="*/ 302161 h 533622"/>
              <a:gd name="connsiteX7" fmla="*/ 471960 w 565176"/>
              <a:gd name="connsiteY7" fmla="*/ 285201 h 533622"/>
              <a:gd name="connsiteX8" fmla="*/ 455000 w 565176"/>
              <a:gd name="connsiteY8" fmla="*/ 268241 h 533622"/>
              <a:gd name="connsiteX9" fmla="*/ 416747 w 565176"/>
              <a:gd name="connsiteY9" fmla="*/ 268241 h 533622"/>
              <a:gd name="connsiteX10" fmla="*/ 416747 w 565176"/>
              <a:gd name="connsiteY10" fmla="*/ 249183 h 533622"/>
              <a:gd name="connsiteX11" fmla="*/ 455000 w 565176"/>
              <a:gd name="connsiteY11" fmla="*/ 249183 h 533622"/>
              <a:gd name="connsiteX12" fmla="*/ 471960 w 565176"/>
              <a:gd name="connsiteY12" fmla="*/ 232223 h 533622"/>
              <a:gd name="connsiteX13" fmla="*/ 455000 w 565176"/>
              <a:gd name="connsiteY13" fmla="*/ 215263 h 533622"/>
              <a:gd name="connsiteX14" fmla="*/ 416747 w 565176"/>
              <a:gd name="connsiteY14" fmla="*/ 215263 h 533622"/>
              <a:gd name="connsiteX15" fmla="*/ 416747 w 565176"/>
              <a:gd name="connsiteY15" fmla="*/ 190680 h 533622"/>
              <a:gd name="connsiteX16" fmla="*/ 455000 w 565176"/>
              <a:gd name="connsiteY16" fmla="*/ 190680 h 533622"/>
              <a:gd name="connsiteX17" fmla="*/ 471960 w 565176"/>
              <a:gd name="connsiteY17" fmla="*/ 173720 h 533622"/>
              <a:gd name="connsiteX18" fmla="*/ 455000 w 565176"/>
              <a:gd name="connsiteY18" fmla="*/ 156760 h 533622"/>
              <a:gd name="connsiteX19" fmla="*/ 399788 w 565176"/>
              <a:gd name="connsiteY19" fmla="*/ 156760 h 533622"/>
              <a:gd name="connsiteX20" fmla="*/ 399787 w 565176"/>
              <a:gd name="connsiteY20" fmla="*/ 156760 h 533622"/>
              <a:gd name="connsiteX21" fmla="*/ 264989 w 565176"/>
              <a:gd name="connsiteY21" fmla="*/ 156760 h 533622"/>
              <a:gd name="connsiteX22" fmla="*/ 248029 w 565176"/>
              <a:gd name="connsiteY22" fmla="*/ 173720 h 533622"/>
              <a:gd name="connsiteX23" fmla="*/ 248029 w 565176"/>
              <a:gd name="connsiteY23" fmla="*/ 283208 h 533622"/>
              <a:gd name="connsiteX24" fmla="*/ 264989 w 565176"/>
              <a:gd name="connsiteY24" fmla="*/ 300169 h 533622"/>
              <a:gd name="connsiteX25" fmla="*/ 281949 w 565176"/>
              <a:gd name="connsiteY25" fmla="*/ 283208 h 533622"/>
              <a:gd name="connsiteX26" fmla="*/ 281949 w 565176"/>
              <a:gd name="connsiteY26" fmla="*/ 225254 h 533622"/>
              <a:gd name="connsiteX27" fmla="*/ 332951 w 565176"/>
              <a:gd name="connsiteY27" fmla="*/ 292667 h 533622"/>
              <a:gd name="connsiteX28" fmla="*/ 342333 w 565176"/>
              <a:gd name="connsiteY28" fmla="*/ 298613 h 533622"/>
              <a:gd name="connsiteX29" fmla="*/ 343447 w 565176"/>
              <a:gd name="connsiteY29" fmla="*/ 298994 h 533622"/>
              <a:gd name="connsiteX30" fmla="*/ 344532 w 565176"/>
              <a:gd name="connsiteY30" fmla="*/ 299213 h 533622"/>
              <a:gd name="connsiteX31" fmla="*/ 349266 w 565176"/>
              <a:gd name="connsiteY31" fmla="*/ 300169 h 533622"/>
              <a:gd name="connsiteX32" fmla="*/ 366227 w 565176"/>
              <a:gd name="connsiteY32" fmla="*/ 283208 h 533622"/>
              <a:gd name="connsiteX33" fmla="*/ 366227 w 565176"/>
              <a:gd name="connsiteY33" fmla="*/ 173720 h 533622"/>
              <a:gd name="connsiteX34" fmla="*/ 349266 w 565176"/>
              <a:gd name="connsiteY34" fmla="*/ 156760 h 533622"/>
              <a:gd name="connsiteX35" fmla="*/ 332306 w 565176"/>
              <a:gd name="connsiteY35" fmla="*/ 173720 h 533622"/>
              <a:gd name="connsiteX36" fmla="*/ 332306 w 565176"/>
              <a:gd name="connsiteY36" fmla="*/ 235594 h 533622"/>
              <a:gd name="connsiteX37" fmla="*/ 284027 w 565176"/>
              <a:gd name="connsiteY37" fmla="*/ 171779 h 533622"/>
              <a:gd name="connsiteX38" fmla="*/ 281021 w 565176"/>
              <a:gd name="connsiteY38" fmla="*/ 169122 h 533622"/>
              <a:gd name="connsiteX39" fmla="*/ 264989 w 565176"/>
              <a:gd name="connsiteY39" fmla="*/ 156760 h 533622"/>
              <a:gd name="connsiteX40" fmla="*/ 214632 w 565176"/>
              <a:gd name="connsiteY40" fmla="*/ 156760 h 533622"/>
              <a:gd name="connsiteX41" fmla="*/ 197672 w 565176"/>
              <a:gd name="connsiteY41" fmla="*/ 173720 h 533622"/>
              <a:gd name="connsiteX42" fmla="*/ 197672 w 565176"/>
              <a:gd name="connsiteY42" fmla="*/ 283208 h 533622"/>
              <a:gd name="connsiteX43" fmla="*/ 214632 w 565176"/>
              <a:gd name="connsiteY43" fmla="*/ 300169 h 533622"/>
              <a:gd name="connsiteX44" fmla="*/ 231592 w 565176"/>
              <a:gd name="connsiteY44" fmla="*/ 283208 h 533622"/>
              <a:gd name="connsiteX45" fmla="*/ 231592 w 565176"/>
              <a:gd name="connsiteY45" fmla="*/ 173720 h 533622"/>
              <a:gd name="connsiteX46" fmla="*/ 214632 w 565176"/>
              <a:gd name="connsiteY46" fmla="*/ 156760 h 533622"/>
              <a:gd name="connsiteX47" fmla="*/ 117154 w 565176"/>
              <a:gd name="connsiteY47" fmla="*/ 156760 h 533622"/>
              <a:gd name="connsiteX48" fmla="*/ 100194 w 565176"/>
              <a:gd name="connsiteY48" fmla="*/ 173720 h 533622"/>
              <a:gd name="connsiteX49" fmla="*/ 100194 w 565176"/>
              <a:gd name="connsiteY49" fmla="*/ 283208 h 533622"/>
              <a:gd name="connsiteX50" fmla="*/ 100395 w 565176"/>
              <a:gd name="connsiteY50" fmla="*/ 284205 h 533622"/>
              <a:gd name="connsiteX51" fmla="*/ 100194 w 565176"/>
              <a:gd name="connsiteY51" fmla="*/ 285200 h 533622"/>
              <a:gd name="connsiteX52" fmla="*/ 117154 w 565176"/>
              <a:gd name="connsiteY52" fmla="*/ 302161 h 533622"/>
              <a:gd name="connsiteX53" fmla="*/ 170864 w 565176"/>
              <a:gd name="connsiteY53" fmla="*/ 302161 h 533622"/>
              <a:gd name="connsiteX54" fmla="*/ 187825 w 565176"/>
              <a:gd name="connsiteY54" fmla="*/ 285200 h 533622"/>
              <a:gd name="connsiteX55" fmla="*/ 170864 w 565176"/>
              <a:gd name="connsiteY55" fmla="*/ 268240 h 533622"/>
              <a:gd name="connsiteX56" fmla="*/ 134114 w 565176"/>
              <a:gd name="connsiteY56" fmla="*/ 268240 h 533622"/>
              <a:gd name="connsiteX57" fmla="*/ 134114 w 565176"/>
              <a:gd name="connsiteY57" fmla="*/ 173720 h 533622"/>
              <a:gd name="connsiteX58" fmla="*/ 117154 w 565176"/>
              <a:gd name="connsiteY58" fmla="*/ 156760 h 533622"/>
              <a:gd name="connsiteX59" fmla="*/ 281580 w 565176"/>
              <a:gd name="connsiteY59" fmla="*/ 0 h 533622"/>
              <a:gd name="connsiteX60" fmla="*/ 557439 w 565176"/>
              <a:gd name="connsiteY60" fmla="*/ 182561 h 533622"/>
              <a:gd name="connsiteX61" fmla="*/ 565176 w 565176"/>
              <a:gd name="connsiteY61" fmla="*/ 204689 h 533622"/>
              <a:gd name="connsiteX62" fmla="*/ 558033 w 565176"/>
              <a:gd name="connsiteY62" fmla="*/ 269822 h 533622"/>
              <a:gd name="connsiteX63" fmla="*/ 557408 w 565176"/>
              <a:gd name="connsiteY63" fmla="*/ 274839 h 533622"/>
              <a:gd name="connsiteX64" fmla="*/ 480255 w 565176"/>
              <a:gd name="connsiteY64" fmla="*/ 390631 h 533622"/>
              <a:gd name="connsiteX65" fmla="*/ 257731 w 565176"/>
              <a:gd name="connsiteY65" fmla="*/ 527186 h 533622"/>
              <a:gd name="connsiteX66" fmla="*/ 249978 w 565176"/>
              <a:gd name="connsiteY66" fmla="*/ 455749 h 533622"/>
              <a:gd name="connsiteX67" fmla="*/ 0 w 565176"/>
              <a:gd name="connsiteY67" fmla="*/ 228639 h 533622"/>
              <a:gd name="connsiteX68" fmla="*/ 281580 w 565176"/>
              <a:gd name="connsiteY68" fmla="*/ 0 h 533622"/>
              <a:gd name="connsiteX0" fmla="*/ 399787 w 567292"/>
              <a:gd name="connsiteY0" fmla="*/ 156760 h 533622"/>
              <a:gd name="connsiteX1" fmla="*/ 382827 w 567292"/>
              <a:gd name="connsiteY1" fmla="*/ 173720 h 533622"/>
              <a:gd name="connsiteX2" fmla="*/ 382827 w 567292"/>
              <a:gd name="connsiteY2" fmla="*/ 283208 h 533622"/>
              <a:gd name="connsiteX3" fmla="*/ 383028 w 567292"/>
              <a:gd name="connsiteY3" fmla="*/ 284205 h 533622"/>
              <a:gd name="connsiteX4" fmla="*/ 382827 w 567292"/>
              <a:gd name="connsiteY4" fmla="*/ 285201 h 533622"/>
              <a:gd name="connsiteX5" fmla="*/ 399787 w 567292"/>
              <a:gd name="connsiteY5" fmla="*/ 302161 h 533622"/>
              <a:gd name="connsiteX6" fmla="*/ 455000 w 567292"/>
              <a:gd name="connsiteY6" fmla="*/ 302161 h 533622"/>
              <a:gd name="connsiteX7" fmla="*/ 471960 w 567292"/>
              <a:gd name="connsiteY7" fmla="*/ 285201 h 533622"/>
              <a:gd name="connsiteX8" fmla="*/ 455000 w 567292"/>
              <a:gd name="connsiteY8" fmla="*/ 268241 h 533622"/>
              <a:gd name="connsiteX9" fmla="*/ 416747 w 567292"/>
              <a:gd name="connsiteY9" fmla="*/ 268241 h 533622"/>
              <a:gd name="connsiteX10" fmla="*/ 416747 w 567292"/>
              <a:gd name="connsiteY10" fmla="*/ 249183 h 533622"/>
              <a:gd name="connsiteX11" fmla="*/ 455000 w 567292"/>
              <a:gd name="connsiteY11" fmla="*/ 249183 h 533622"/>
              <a:gd name="connsiteX12" fmla="*/ 471960 w 567292"/>
              <a:gd name="connsiteY12" fmla="*/ 232223 h 533622"/>
              <a:gd name="connsiteX13" fmla="*/ 455000 w 567292"/>
              <a:gd name="connsiteY13" fmla="*/ 215263 h 533622"/>
              <a:gd name="connsiteX14" fmla="*/ 416747 w 567292"/>
              <a:gd name="connsiteY14" fmla="*/ 215263 h 533622"/>
              <a:gd name="connsiteX15" fmla="*/ 416747 w 567292"/>
              <a:gd name="connsiteY15" fmla="*/ 190680 h 533622"/>
              <a:gd name="connsiteX16" fmla="*/ 455000 w 567292"/>
              <a:gd name="connsiteY16" fmla="*/ 190680 h 533622"/>
              <a:gd name="connsiteX17" fmla="*/ 471960 w 567292"/>
              <a:gd name="connsiteY17" fmla="*/ 173720 h 533622"/>
              <a:gd name="connsiteX18" fmla="*/ 455000 w 567292"/>
              <a:gd name="connsiteY18" fmla="*/ 156760 h 533622"/>
              <a:gd name="connsiteX19" fmla="*/ 399788 w 567292"/>
              <a:gd name="connsiteY19" fmla="*/ 156760 h 533622"/>
              <a:gd name="connsiteX20" fmla="*/ 399787 w 567292"/>
              <a:gd name="connsiteY20" fmla="*/ 156760 h 533622"/>
              <a:gd name="connsiteX21" fmla="*/ 264989 w 567292"/>
              <a:gd name="connsiteY21" fmla="*/ 156760 h 533622"/>
              <a:gd name="connsiteX22" fmla="*/ 248029 w 567292"/>
              <a:gd name="connsiteY22" fmla="*/ 173720 h 533622"/>
              <a:gd name="connsiteX23" fmla="*/ 248029 w 567292"/>
              <a:gd name="connsiteY23" fmla="*/ 283208 h 533622"/>
              <a:gd name="connsiteX24" fmla="*/ 264989 w 567292"/>
              <a:gd name="connsiteY24" fmla="*/ 300169 h 533622"/>
              <a:gd name="connsiteX25" fmla="*/ 281949 w 567292"/>
              <a:gd name="connsiteY25" fmla="*/ 283208 h 533622"/>
              <a:gd name="connsiteX26" fmla="*/ 281949 w 567292"/>
              <a:gd name="connsiteY26" fmla="*/ 225254 h 533622"/>
              <a:gd name="connsiteX27" fmla="*/ 332951 w 567292"/>
              <a:gd name="connsiteY27" fmla="*/ 292667 h 533622"/>
              <a:gd name="connsiteX28" fmla="*/ 342333 w 567292"/>
              <a:gd name="connsiteY28" fmla="*/ 298613 h 533622"/>
              <a:gd name="connsiteX29" fmla="*/ 343447 w 567292"/>
              <a:gd name="connsiteY29" fmla="*/ 298994 h 533622"/>
              <a:gd name="connsiteX30" fmla="*/ 344532 w 567292"/>
              <a:gd name="connsiteY30" fmla="*/ 299213 h 533622"/>
              <a:gd name="connsiteX31" fmla="*/ 349266 w 567292"/>
              <a:gd name="connsiteY31" fmla="*/ 300169 h 533622"/>
              <a:gd name="connsiteX32" fmla="*/ 366227 w 567292"/>
              <a:gd name="connsiteY32" fmla="*/ 283208 h 533622"/>
              <a:gd name="connsiteX33" fmla="*/ 366227 w 567292"/>
              <a:gd name="connsiteY33" fmla="*/ 173720 h 533622"/>
              <a:gd name="connsiteX34" fmla="*/ 349266 w 567292"/>
              <a:gd name="connsiteY34" fmla="*/ 156760 h 533622"/>
              <a:gd name="connsiteX35" fmla="*/ 332306 w 567292"/>
              <a:gd name="connsiteY35" fmla="*/ 173720 h 533622"/>
              <a:gd name="connsiteX36" fmla="*/ 332306 w 567292"/>
              <a:gd name="connsiteY36" fmla="*/ 235594 h 533622"/>
              <a:gd name="connsiteX37" fmla="*/ 284027 w 567292"/>
              <a:gd name="connsiteY37" fmla="*/ 171779 h 533622"/>
              <a:gd name="connsiteX38" fmla="*/ 281021 w 567292"/>
              <a:gd name="connsiteY38" fmla="*/ 169122 h 533622"/>
              <a:gd name="connsiteX39" fmla="*/ 264989 w 567292"/>
              <a:gd name="connsiteY39" fmla="*/ 156760 h 533622"/>
              <a:gd name="connsiteX40" fmla="*/ 214632 w 567292"/>
              <a:gd name="connsiteY40" fmla="*/ 156760 h 533622"/>
              <a:gd name="connsiteX41" fmla="*/ 197672 w 567292"/>
              <a:gd name="connsiteY41" fmla="*/ 173720 h 533622"/>
              <a:gd name="connsiteX42" fmla="*/ 197672 w 567292"/>
              <a:gd name="connsiteY42" fmla="*/ 283208 h 533622"/>
              <a:gd name="connsiteX43" fmla="*/ 214632 w 567292"/>
              <a:gd name="connsiteY43" fmla="*/ 300169 h 533622"/>
              <a:gd name="connsiteX44" fmla="*/ 231592 w 567292"/>
              <a:gd name="connsiteY44" fmla="*/ 283208 h 533622"/>
              <a:gd name="connsiteX45" fmla="*/ 231592 w 567292"/>
              <a:gd name="connsiteY45" fmla="*/ 173720 h 533622"/>
              <a:gd name="connsiteX46" fmla="*/ 214632 w 567292"/>
              <a:gd name="connsiteY46" fmla="*/ 156760 h 533622"/>
              <a:gd name="connsiteX47" fmla="*/ 117154 w 567292"/>
              <a:gd name="connsiteY47" fmla="*/ 156760 h 533622"/>
              <a:gd name="connsiteX48" fmla="*/ 100194 w 567292"/>
              <a:gd name="connsiteY48" fmla="*/ 173720 h 533622"/>
              <a:gd name="connsiteX49" fmla="*/ 100194 w 567292"/>
              <a:gd name="connsiteY49" fmla="*/ 283208 h 533622"/>
              <a:gd name="connsiteX50" fmla="*/ 100395 w 567292"/>
              <a:gd name="connsiteY50" fmla="*/ 284205 h 533622"/>
              <a:gd name="connsiteX51" fmla="*/ 100194 w 567292"/>
              <a:gd name="connsiteY51" fmla="*/ 285200 h 533622"/>
              <a:gd name="connsiteX52" fmla="*/ 117154 w 567292"/>
              <a:gd name="connsiteY52" fmla="*/ 302161 h 533622"/>
              <a:gd name="connsiteX53" fmla="*/ 170864 w 567292"/>
              <a:gd name="connsiteY53" fmla="*/ 302161 h 533622"/>
              <a:gd name="connsiteX54" fmla="*/ 187825 w 567292"/>
              <a:gd name="connsiteY54" fmla="*/ 285200 h 533622"/>
              <a:gd name="connsiteX55" fmla="*/ 170864 w 567292"/>
              <a:gd name="connsiteY55" fmla="*/ 268240 h 533622"/>
              <a:gd name="connsiteX56" fmla="*/ 134114 w 567292"/>
              <a:gd name="connsiteY56" fmla="*/ 268240 h 533622"/>
              <a:gd name="connsiteX57" fmla="*/ 134114 w 567292"/>
              <a:gd name="connsiteY57" fmla="*/ 173720 h 533622"/>
              <a:gd name="connsiteX58" fmla="*/ 117154 w 567292"/>
              <a:gd name="connsiteY58" fmla="*/ 156760 h 533622"/>
              <a:gd name="connsiteX59" fmla="*/ 281580 w 567292"/>
              <a:gd name="connsiteY59" fmla="*/ 0 h 533622"/>
              <a:gd name="connsiteX60" fmla="*/ 557439 w 567292"/>
              <a:gd name="connsiteY60" fmla="*/ 182561 h 533622"/>
              <a:gd name="connsiteX61" fmla="*/ 565176 w 567292"/>
              <a:gd name="connsiteY61" fmla="*/ 204689 h 533622"/>
              <a:gd name="connsiteX62" fmla="*/ 558033 w 567292"/>
              <a:gd name="connsiteY62" fmla="*/ 269822 h 533622"/>
              <a:gd name="connsiteX63" fmla="*/ 557408 w 567292"/>
              <a:gd name="connsiteY63" fmla="*/ 274839 h 533622"/>
              <a:gd name="connsiteX64" fmla="*/ 480255 w 567292"/>
              <a:gd name="connsiteY64" fmla="*/ 390631 h 533622"/>
              <a:gd name="connsiteX65" fmla="*/ 257731 w 567292"/>
              <a:gd name="connsiteY65" fmla="*/ 527186 h 533622"/>
              <a:gd name="connsiteX66" fmla="*/ 249978 w 567292"/>
              <a:gd name="connsiteY66" fmla="*/ 455749 h 533622"/>
              <a:gd name="connsiteX67" fmla="*/ 0 w 567292"/>
              <a:gd name="connsiteY67" fmla="*/ 228639 h 533622"/>
              <a:gd name="connsiteX68" fmla="*/ 281580 w 567292"/>
              <a:gd name="connsiteY68" fmla="*/ 0 h 533622"/>
              <a:gd name="connsiteX0" fmla="*/ 399787 w 566610"/>
              <a:gd name="connsiteY0" fmla="*/ 156760 h 533622"/>
              <a:gd name="connsiteX1" fmla="*/ 382827 w 566610"/>
              <a:gd name="connsiteY1" fmla="*/ 173720 h 533622"/>
              <a:gd name="connsiteX2" fmla="*/ 382827 w 566610"/>
              <a:gd name="connsiteY2" fmla="*/ 283208 h 533622"/>
              <a:gd name="connsiteX3" fmla="*/ 383028 w 566610"/>
              <a:gd name="connsiteY3" fmla="*/ 284205 h 533622"/>
              <a:gd name="connsiteX4" fmla="*/ 382827 w 566610"/>
              <a:gd name="connsiteY4" fmla="*/ 285201 h 533622"/>
              <a:gd name="connsiteX5" fmla="*/ 399787 w 566610"/>
              <a:gd name="connsiteY5" fmla="*/ 302161 h 533622"/>
              <a:gd name="connsiteX6" fmla="*/ 455000 w 566610"/>
              <a:gd name="connsiteY6" fmla="*/ 302161 h 533622"/>
              <a:gd name="connsiteX7" fmla="*/ 471960 w 566610"/>
              <a:gd name="connsiteY7" fmla="*/ 285201 h 533622"/>
              <a:gd name="connsiteX8" fmla="*/ 455000 w 566610"/>
              <a:gd name="connsiteY8" fmla="*/ 268241 h 533622"/>
              <a:gd name="connsiteX9" fmla="*/ 416747 w 566610"/>
              <a:gd name="connsiteY9" fmla="*/ 268241 h 533622"/>
              <a:gd name="connsiteX10" fmla="*/ 416747 w 566610"/>
              <a:gd name="connsiteY10" fmla="*/ 249183 h 533622"/>
              <a:gd name="connsiteX11" fmla="*/ 455000 w 566610"/>
              <a:gd name="connsiteY11" fmla="*/ 249183 h 533622"/>
              <a:gd name="connsiteX12" fmla="*/ 471960 w 566610"/>
              <a:gd name="connsiteY12" fmla="*/ 232223 h 533622"/>
              <a:gd name="connsiteX13" fmla="*/ 455000 w 566610"/>
              <a:gd name="connsiteY13" fmla="*/ 215263 h 533622"/>
              <a:gd name="connsiteX14" fmla="*/ 416747 w 566610"/>
              <a:gd name="connsiteY14" fmla="*/ 215263 h 533622"/>
              <a:gd name="connsiteX15" fmla="*/ 416747 w 566610"/>
              <a:gd name="connsiteY15" fmla="*/ 190680 h 533622"/>
              <a:gd name="connsiteX16" fmla="*/ 455000 w 566610"/>
              <a:gd name="connsiteY16" fmla="*/ 190680 h 533622"/>
              <a:gd name="connsiteX17" fmla="*/ 471960 w 566610"/>
              <a:gd name="connsiteY17" fmla="*/ 173720 h 533622"/>
              <a:gd name="connsiteX18" fmla="*/ 455000 w 566610"/>
              <a:gd name="connsiteY18" fmla="*/ 156760 h 533622"/>
              <a:gd name="connsiteX19" fmla="*/ 399788 w 566610"/>
              <a:gd name="connsiteY19" fmla="*/ 156760 h 533622"/>
              <a:gd name="connsiteX20" fmla="*/ 399787 w 566610"/>
              <a:gd name="connsiteY20" fmla="*/ 156760 h 533622"/>
              <a:gd name="connsiteX21" fmla="*/ 264989 w 566610"/>
              <a:gd name="connsiteY21" fmla="*/ 156760 h 533622"/>
              <a:gd name="connsiteX22" fmla="*/ 248029 w 566610"/>
              <a:gd name="connsiteY22" fmla="*/ 173720 h 533622"/>
              <a:gd name="connsiteX23" fmla="*/ 248029 w 566610"/>
              <a:gd name="connsiteY23" fmla="*/ 283208 h 533622"/>
              <a:gd name="connsiteX24" fmla="*/ 264989 w 566610"/>
              <a:gd name="connsiteY24" fmla="*/ 300169 h 533622"/>
              <a:gd name="connsiteX25" fmla="*/ 281949 w 566610"/>
              <a:gd name="connsiteY25" fmla="*/ 283208 h 533622"/>
              <a:gd name="connsiteX26" fmla="*/ 281949 w 566610"/>
              <a:gd name="connsiteY26" fmla="*/ 225254 h 533622"/>
              <a:gd name="connsiteX27" fmla="*/ 332951 w 566610"/>
              <a:gd name="connsiteY27" fmla="*/ 292667 h 533622"/>
              <a:gd name="connsiteX28" fmla="*/ 342333 w 566610"/>
              <a:gd name="connsiteY28" fmla="*/ 298613 h 533622"/>
              <a:gd name="connsiteX29" fmla="*/ 343447 w 566610"/>
              <a:gd name="connsiteY29" fmla="*/ 298994 h 533622"/>
              <a:gd name="connsiteX30" fmla="*/ 344532 w 566610"/>
              <a:gd name="connsiteY30" fmla="*/ 299213 h 533622"/>
              <a:gd name="connsiteX31" fmla="*/ 349266 w 566610"/>
              <a:gd name="connsiteY31" fmla="*/ 300169 h 533622"/>
              <a:gd name="connsiteX32" fmla="*/ 366227 w 566610"/>
              <a:gd name="connsiteY32" fmla="*/ 283208 h 533622"/>
              <a:gd name="connsiteX33" fmla="*/ 366227 w 566610"/>
              <a:gd name="connsiteY33" fmla="*/ 173720 h 533622"/>
              <a:gd name="connsiteX34" fmla="*/ 349266 w 566610"/>
              <a:gd name="connsiteY34" fmla="*/ 156760 h 533622"/>
              <a:gd name="connsiteX35" fmla="*/ 332306 w 566610"/>
              <a:gd name="connsiteY35" fmla="*/ 173720 h 533622"/>
              <a:gd name="connsiteX36" fmla="*/ 332306 w 566610"/>
              <a:gd name="connsiteY36" fmla="*/ 235594 h 533622"/>
              <a:gd name="connsiteX37" fmla="*/ 284027 w 566610"/>
              <a:gd name="connsiteY37" fmla="*/ 171779 h 533622"/>
              <a:gd name="connsiteX38" fmla="*/ 281021 w 566610"/>
              <a:gd name="connsiteY38" fmla="*/ 169122 h 533622"/>
              <a:gd name="connsiteX39" fmla="*/ 264989 w 566610"/>
              <a:gd name="connsiteY39" fmla="*/ 156760 h 533622"/>
              <a:gd name="connsiteX40" fmla="*/ 214632 w 566610"/>
              <a:gd name="connsiteY40" fmla="*/ 156760 h 533622"/>
              <a:gd name="connsiteX41" fmla="*/ 197672 w 566610"/>
              <a:gd name="connsiteY41" fmla="*/ 173720 h 533622"/>
              <a:gd name="connsiteX42" fmla="*/ 197672 w 566610"/>
              <a:gd name="connsiteY42" fmla="*/ 283208 h 533622"/>
              <a:gd name="connsiteX43" fmla="*/ 214632 w 566610"/>
              <a:gd name="connsiteY43" fmla="*/ 300169 h 533622"/>
              <a:gd name="connsiteX44" fmla="*/ 231592 w 566610"/>
              <a:gd name="connsiteY44" fmla="*/ 283208 h 533622"/>
              <a:gd name="connsiteX45" fmla="*/ 231592 w 566610"/>
              <a:gd name="connsiteY45" fmla="*/ 173720 h 533622"/>
              <a:gd name="connsiteX46" fmla="*/ 214632 w 566610"/>
              <a:gd name="connsiteY46" fmla="*/ 156760 h 533622"/>
              <a:gd name="connsiteX47" fmla="*/ 117154 w 566610"/>
              <a:gd name="connsiteY47" fmla="*/ 156760 h 533622"/>
              <a:gd name="connsiteX48" fmla="*/ 100194 w 566610"/>
              <a:gd name="connsiteY48" fmla="*/ 173720 h 533622"/>
              <a:gd name="connsiteX49" fmla="*/ 100194 w 566610"/>
              <a:gd name="connsiteY49" fmla="*/ 283208 h 533622"/>
              <a:gd name="connsiteX50" fmla="*/ 100395 w 566610"/>
              <a:gd name="connsiteY50" fmla="*/ 284205 h 533622"/>
              <a:gd name="connsiteX51" fmla="*/ 100194 w 566610"/>
              <a:gd name="connsiteY51" fmla="*/ 285200 h 533622"/>
              <a:gd name="connsiteX52" fmla="*/ 117154 w 566610"/>
              <a:gd name="connsiteY52" fmla="*/ 302161 h 533622"/>
              <a:gd name="connsiteX53" fmla="*/ 170864 w 566610"/>
              <a:gd name="connsiteY53" fmla="*/ 302161 h 533622"/>
              <a:gd name="connsiteX54" fmla="*/ 187825 w 566610"/>
              <a:gd name="connsiteY54" fmla="*/ 285200 h 533622"/>
              <a:gd name="connsiteX55" fmla="*/ 170864 w 566610"/>
              <a:gd name="connsiteY55" fmla="*/ 268240 h 533622"/>
              <a:gd name="connsiteX56" fmla="*/ 134114 w 566610"/>
              <a:gd name="connsiteY56" fmla="*/ 268240 h 533622"/>
              <a:gd name="connsiteX57" fmla="*/ 134114 w 566610"/>
              <a:gd name="connsiteY57" fmla="*/ 173720 h 533622"/>
              <a:gd name="connsiteX58" fmla="*/ 117154 w 566610"/>
              <a:gd name="connsiteY58" fmla="*/ 156760 h 533622"/>
              <a:gd name="connsiteX59" fmla="*/ 281580 w 566610"/>
              <a:gd name="connsiteY59" fmla="*/ 0 h 533622"/>
              <a:gd name="connsiteX60" fmla="*/ 557439 w 566610"/>
              <a:gd name="connsiteY60" fmla="*/ 182561 h 533622"/>
              <a:gd name="connsiteX61" fmla="*/ 565176 w 566610"/>
              <a:gd name="connsiteY61" fmla="*/ 204689 h 533622"/>
              <a:gd name="connsiteX62" fmla="*/ 557408 w 566610"/>
              <a:gd name="connsiteY62" fmla="*/ 274839 h 533622"/>
              <a:gd name="connsiteX63" fmla="*/ 480255 w 566610"/>
              <a:gd name="connsiteY63" fmla="*/ 390631 h 533622"/>
              <a:gd name="connsiteX64" fmla="*/ 257731 w 566610"/>
              <a:gd name="connsiteY64" fmla="*/ 527186 h 533622"/>
              <a:gd name="connsiteX65" fmla="*/ 249978 w 566610"/>
              <a:gd name="connsiteY65" fmla="*/ 455749 h 533622"/>
              <a:gd name="connsiteX66" fmla="*/ 0 w 566610"/>
              <a:gd name="connsiteY66" fmla="*/ 228639 h 533622"/>
              <a:gd name="connsiteX67" fmla="*/ 281580 w 566610"/>
              <a:gd name="connsiteY67" fmla="*/ 0 h 533622"/>
              <a:gd name="connsiteX0" fmla="*/ 399787 w 567191"/>
              <a:gd name="connsiteY0" fmla="*/ 156760 h 533622"/>
              <a:gd name="connsiteX1" fmla="*/ 382827 w 567191"/>
              <a:gd name="connsiteY1" fmla="*/ 173720 h 533622"/>
              <a:gd name="connsiteX2" fmla="*/ 382827 w 567191"/>
              <a:gd name="connsiteY2" fmla="*/ 283208 h 533622"/>
              <a:gd name="connsiteX3" fmla="*/ 383028 w 567191"/>
              <a:gd name="connsiteY3" fmla="*/ 284205 h 533622"/>
              <a:gd name="connsiteX4" fmla="*/ 382827 w 567191"/>
              <a:gd name="connsiteY4" fmla="*/ 285201 h 533622"/>
              <a:gd name="connsiteX5" fmla="*/ 399787 w 567191"/>
              <a:gd name="connsiteY5" fmla="*/ 302161 h 533622"/>
              <a:gd name="connsiteX6" fmla="*/ 455000 w 567191"/>
              <a:gd name="connsiteY6" fmla="*/ 302161 h 533622"/>
              <a:gd name="connsiteX7" fmla="*/ 471960 w 567191"/>
              <a:gd name="connsiteY7" fmla="*/ 285201 h 533622"/>
              <a:gd name="connsiteX8" fmla="*/ 455000 w 567191"/>
              <a:gd name="connsiteY8" fmla="*/ 268241 h 533622"/>
              <a:gd name="connsiteX9" fmla="*/ 416747 w 567191"/>
              <a:gd name="connsiteY9" fmla="*/ 268241 h 533622"/>
              <a:gd name="connsiteX10" fmla="*/ 416747 w 567191"/>
              <a:gd name="connsiteY10" fmla="*/ 249183 h 533622"/>
              <a:gd name="connsiteX11" fmla="*/ 455000 w 567191"/>
              <a:gd name="connsiteY11" fmla="*/ 249183 h 533622"/>
              <a:gd name="connsiteX12" fmla="*/ 471960 w 567191"/>
              <a:gd name="connsiteY12" fmla="*/ 232223 h 533622"/>
              <a:gd name="connsiteX13" fmla="*/ 455000 w 567191"/>
              <a:gd name="connsiteY13" fmla="*/ 215263 h 533622"/>
              <a:gd name="connsiteX14" fmla="*/ 416747 w 567191"/>
              <a:gd name="connsiteY14" fmla="*/ 215263 h 533622"/>
              <a:gd name="connsiteX15" fmla="*/ 416747 w 567191"/>
              <a:gd name="connsiteY15" fmla="*/ 190680 h 533622"/>
              <a:gd name="connsiteX16" fmla="*/ 455000 w 567191"/>
              <a:gd name="connsiteY16" fmla="*/ 190680 h 533622"/>
              <a:gd name="connsiteX17" fmla="*/ 471960 w 567191"/>
              <a:gd name="connsiteY17" fmla="*/ 173720 h 533622"/>
              <a:gd name="connsiteX18" fmla="*/ 455000 w 567191"/>
              <a:gd name="connsiteY18" fmla="*/ 156760 h 533622"/>
              <a:gd name="connsiteX19" fmla="*/ 399788 w 567191"/>
              <a:gd name="connsiteY19" fmla="*/ 156760 h 533622"/>
              <a:gd name="connsiteX20" fmla="*/ 399787 w 567191"/>
              <a:gd name="connsiteY20" fmla="*/ 156760 h 533622"/>
              <a:gd name="connsiteX21" fmla="*/ 264989 w 567191"/>
              <a:gd name="connsiteY21" fmla="*/ 156760 h 533622"/>
              <a:gd name="connsiteX22" fmla="*/ 248029 w 567191"/>
              <a:gd name="connsiteY22" fmla="*/ 173720 h 533622"/>
              <a:gd name="connsiteX23" fmla="*/ 248029 w 567191"/>
              <a:gd name="connsiteY23" fmla="*/ 283208 h 533622"/>
              <a:gd name="connsiteX24" fmla="*/ 264989 w 567191"/>
              <a:gd name="connsiteY24" fmla="*/ 300169 h 533622"/>
              <a:gd name="connsiteX25" fmla="*/ 281949 w 567191"/>
              <a:gd name="connsiteY25" fmla="*/ 283208 h 533622"/>
              <a:gd name="connsiteX26" fmla="*/ 281949 w 567191"/>
              <a:gd name="connsiteY26" fmla="*/ 225254 h 533622"/>
              <a:gd name="connsiteX27" fmla="*/ 332951 w 567191"/>
              <a:gd name="connsiteY27" fmla="*/ 292667 h 533622"/>
              <a:gd name="connsiteX28" fmla="*/ 342333 w 567191"/>
              <a:gd name="connsiteY28" fmla="*/ 298613 h 533622"/>
              <a:gd name="connsiteX29" fmla="*/ 343447 w 567191"/>
              <a:gd name="connsiteY29" fmla="*/ 298994 h 533622"/>
              <a:gd name="connsiteX30" fmla="*/ 344532 w 567191"/>
              <a:gd name="connsiteY30" fmla="*/ 299213 h 533622"/>
              <a:gd name="connsiteX31" fmla="*/ 349266 w 567191"/>
              <a:gd name="connsiteY31" fmla="*/ 300169 h 533622"/>
              <a:gd name="connsiteX32" fmla="*/ 366227 w 567191"/>
              <a:gd name="connsiteY32" fmla="*/ 283208 h 533622"/>
              <a:gd name="connsiteX33" fmla="*/ 366227 w 567191"/>
              <a:gd name="connsiteY33" fmla="*/ 173720 h 533622"/>
              <a:gd name="connsiteX34" fmla="*/ 349266 w 567191"/>
              <a:gd name="connsiteY34" fmla="*/ 156760 h 533622"/>
              <a:gd name="connsiteX35" fmla="*/ 332306 w 567191"/>
              <a:gd name="connsiteY35" fmla="*/ 173720 h 533622"/>
              <a:gd name="connsiteX36" fmla="*/ 332306 w 567191"/>
              <a:gd name="connsiteY36" fmla="*/ 235594 h 533622"/>
              <a:gd name="connsiteX37" fmla="*/ 284027 w 567191"/>
              <a:gd name="connsiteY37" fmla="*/ 171779 h 533622"/>
              <a:gd name="connsiteX38" fmla="*/ 281021 w 567191"/>
              <a:gd name="connsiteY38" fmla="*/ 169122 h 533622"/>
              <a:gd name="connsiteX39" fmla="*/ 264989 w 567191"/>
              <a:gd name="connsiteY39" fmla="*/ 156760 h 533622"/>
              <a:gd name="connsiteX40" fmla="*/ 214632 w 567191"/>
              <a:gd name="connsiteY40" fmla="*/ 156760 h 533622"/>
              <a:gd name="connsiteX41" fmla="*/ 197672 w 567191"/>
              <a:gd name="connsiteY41" fmla="*/ 173720 h 533622"/>
              <a:gd name="connsiteX42" fmla="*/ 197672 w 567191"/>
              <a:gd name="connsiteY42" fmla="*/ 283208 h 533622"/>
              <a:gd name="connsiteX43" fmla="*/ 214632 w 567191"/>
              <a:gd name="connsiteY43" fmla="*/ 300169 h 533622"/>
              <a:gd name="connsiteX44" fmla="*/ 231592 w 567191"/>
              <a:gd name="connsiteY44" fmla="*/ 283208 h 533622"/>
              <a:gd name="connsiteX45" fmla="*/ 231592 w 567191"/>
              <a:gd name="connsiteY45" fmla="*/ 173720 h 533622"/>
              <a:gd name="connsiteX46" fmla="*/ 214632 w 567191"/>
              <a:gd name="connsiteY46" fmla="*/ 156760 h 533622"/>
              <a:gd name="connsiteX47" fmla="*/ 117154 w 567191"/>
              <a:gd name="connsiteY47" fmla="*/ 156760 h 533622"/>
              <a:gd name="connsiteX48" fmla="*/ 100194 w 567191"/>
              <a:gd name="connsiteY48" fmla="*/ 173720 h 533622"/>
              <a:gd name="connsiteX49" fmla="*/ 100194 w 567191"/>
              <a:gd name="connsiteY49" fmla="*/ 283208 h 533622"/>
              <a:gd name="connsiteX50" fmla="*/ 100395 w 567191"/>
              <a:gd name="connsiteY50" fmla="*/ 284205 h 533622"/>
              <a:gd name="connsiteX51" fmla="*/ 100194 w 567191"/>
              <a:gd name="connsiteY51" fmla="*/ 285200 h 533622"/>
              <a:gd name="connsiteX52" fmla="*/ 117154 w 567191"/>
              <a:gd name="connsiteY52" fmla="*/ 302161 h 533622"/>
              <a:gd name="connsiteX53" fmla="*/ 170864 w 567191"/>
              <a:gd name="connsiteY53" fmla="*/ 302161 h 533622"/>
              <a:gd name="connsiteX54" fmla="*/ 187825 w 567191"/>
              <a:gd name="connsiteY54" fmla="*/ 285200 h 533622"/>
              <a:gd name="connsiteX55" fmla="*/ 170864 w 567191"/>
              <a:gd name="connsiteY55" fmla="*/ 268240 h 533622"/>
              <a:gd name="connsiteX56" fmla="*/ 134114 w 567191"/>
              <a:gd name="connsiteY56" fmla="*/ 268240 h 533622"/>
              <a:gd name="connsiteX57" fmla="*/ 134114 w 567191"/>
              <a:gd name="connsiteY57" fmla="*/ 173720 h 533622"/>
              <a:gd name="connsiteX58" fmla="*/ 117154 w 567191"/>
              <a:gd name="connsiteY58" fmla="*/ 156760 h 533622"/>
              <a:gd name="connsiteX59" fmla="*/ 281580 w 567191"/>
              <a:gd name="connsiteY59" fmla="*/ 0 h 533622"/>
              <a:gd name="connsiteX60" fmla="*/ 557439 w 567191"/>
              <a:gd name="connsiteY60" fmla="*/ 182561 h 533622"/>
              <a:gd name="connsiteX61" fmla="*/ 566196 w 567191"/>
              <a:gd name="connsiteY61" fmla="*/ 207750 h 533622"/>
              <a:gd name="connsiteX62" fmla="*/ 557408 w 567191"/>
              <a:gd name="connsiteY62" fmla="*/ 274839 h 533622"/>
              <a:gd name="connsiteX63" fmla="*/ 480255 w 567191"/>
              <a:gd name="connsiteY63" fmla="*/ 390631 h 533622"/>
              <a:gd name="connsiteX64" fmla="*/ 257731 w 567191"/>
              <a:gd name="connsiteY64" fmla="*/ 527186 h 533622"/>
              <a:gd name="connsiteX65" fmla="*/ 249978 w 567191"/>
              <a:gd name="connsiteY65" fmla="*/ 455749 h 533622"/>
              <a:gd name="connsiteX66" fmla="*/ 0 w 567191"/>
              <a:gd name="connsiteY66" fmla="*/ 228639 h 533622"/>
              <a:gd name="connsiteX67" fmla="*/ 281580 w 567191"/>
              <a:gd name="connsiteY67" fmla="*/ 0 h 533622"/>
              <a:gd name="connsiteX0" fmla="*/ 399787 w 567191"/>
              <a:gd name="connsiteY0" fmla="*/ 156760 h 533622"/>
              <a:gd name="connsiteX1" fmla="*/ 382827 w 567191"/>
              <a:gd name="connsiteY1" fmla="*/ 173720 h 533622"/>
              <a:gd name="connsiteX2" fmla="*/ 382827 w 567191"/>
              <a:gd name="connsiteY2" fmla="*/ 283208 h 533622"/>
              <a:gd name="connsiteX3" fmla="*/ 383028 w 567191"/>
              <a:gd name="connsiteY3" fmla="*/ 284205 h 533622"/>
              <a:gd name="connsiteX4" fmla="*/ 382827 w 567191"/>
              <a:gd name="connsiteY4" fmla="*/ 285201 h 533622"/>
              <a:gd name="connsiteX5" fmla="*/ 399787 w 567191"/>
              <a:gd name="connsiteY5" fmla="*/ 302161 h 533622"/>
              <a:gd name="connsiteX6" fmla="*/ 455000 w 567191"/>
              <a:gd name="connsiteY6" fmla="*/ 302161 h 533622"/>
              <a:gd name="connsiteX7" fmla="*/ 471960 w 567191"/>
              <a:gd name="connsiteY7" fmla="*/ 285201 h 533622"/>
              <a:gd name="connsiteX8" fmla="*/ 455000 w 567191"/>
              <a:gd name="connsiteY8" fmla="*/ 268241 h 533622"/>
              <a:gd name="connsiteX9" fmla="*/ 416747 w 567191"/>
              <a:gd name="connsiteY9" fmla="*/ 268241 h 533622"/>
              <a:gd name="connsiteX10" fmla="*/ 416747 w 567191"/>
              <a:gd name="connsiteY10" fmla="*/ 249183 h 533622"/>
              <a:gd name="connsiteX11" fmla="*/ 455000 w 567191"/>
              <a:gd name="connsiteY11" fmla="*/ 249183 h 533622"/>
              <a:gd name="connsiteX12" fmla="*/ 471960 w 567191"/>
              <a:gd name="connsiteY12" fmla="*/ 232223 h 533622"/>
              <a:gd name="connsiteX13" fmla="*/ 455000 w 567191"/>
              <a:gd name="connsiteY13" fmla="*/ 215263 h 533622"/>
              <a:gd name="connsiteX14" fmla="*/ 416747 w 567191"/>
              <a:gd name="connsiteY14" fmla="*/ 215263 h 533622"/>
              <a:gd name="connsiteX15" fmla="*/ 416747 w 567191"/>
              <a:gd name="connsiteY15" fmla="*/ 190680 h 533622"/>
              <a:gd name="connsiteX16" fmla="*/ 455000 w 567191"/>
              <a:gd name="connsiteY16" fmla="*/ 190680 h 533622"/>
              <a:gd name="connsiteX17" fmla="*/ 471960 w 567191"/>
              <a:gd name="connsiteY17" fmla="*/ 173720 h 533622"/>
              <a:gd name="connsiteX18" fmla="*/ 455000 w 567191"/>
              <a:gd name="connsiteY18" fmla="*/ 156760 h 533622"/>
              <a:gd name="connsiteX19" fmla="*/ 399788 w 567191"/>
              <a:gd name="connsiteY19" fmla="*/ 156760 h 533622"/>
              <a:gd name="connsiteX20" fmla="*/ 399787 w 567191"/>
              <a:gd name="connsiteY20" fmla="*/ 156760 h 533622"/>
              <a:gd name="connsiteX21" fmla="*/ 264989 w 567191"/>
              <a:gd name="connsiteY21" fmla="*/ 156760 h 533622"/>
              <a:gd name="connsiteX22" fmla="*/ 248029 w 567191"/>
              <a:gd name="connsiteY22" fmla="*/ 173720 h 533622"/>
              <a:gd name="connsiteX23" fmla="*/ 248029 w 567191"/>
              <a:gd name="connsiteY23" fmla="*/ 283208 h 533622"/>
              <a:gd name="connsiteX24" fmla="*/ 264989 w 567191"/>
              <a:gd name="connsiteY24" fmla="*/ 300169 h 533622"/>
              <a:gd name="connsiteX25" fmla="*/ 281949 w 567191"/>
              <a:gd name="connsiteY25" fmla="*/ 283208 h 533622"/>
              <a:gd name="connsiteX26" fmla="*/ 281949 w 567191"/>
              <a:gd name="connsiteY26" fmla="*/ 225254 h 533622"/>
              <a:gd name="connsiteX27" fmla="*/ 332951 w 567191"/>
              <a:gd name="connsiteY27" fmla="*/ 292667 h 533622"/>
              <a:gd name="connsiteX28" fmla="*/ 342333 w 567191"/>
              <a:gd name="connsiteY28" fmla="*/ 298613 h 533622"/>
              <a:gd name="connsiteX29" fmla="*/ 343447 w 567191"/>
              <a:gd name="connsiteY29" fmla="*/ 298994 h 533622"/>
              <a:gd name="connsiteX30" fmla="*/ 344532 w 567191"/>
              <a:gd name="connsiteY30" fmla="*/ 299213 h 533622"/>
              <a:gd name="connsiteX31" fmla="*/ 349266 w 567191"/>
              <a:gd name="connsiteY31" fmla="*/ 300169 h 533622"/>
              <a:gd name="connsiteX32" fmla="*/ 366227 w 567191"/>
              <a:gd name="connsiteY32" fmla="*/ 283208 h 533622"/>
              <a:gd name="connsiteX33" fmla="*/ 366227 w 567191"/>
              <a:gd name="connsiteY33" fmla="*/ 173720 h 533622"/>
              <a:gd name="connsiteX34" fmla="*/ 349266 w 567191"/>
              <a:gd name="connsiteY34" fmla="*/ 156760 h 533622"/>
              <a:gd name="connsiteX35" fmla="*/ 332306 w 567191"/>
              <a:gd name="connsiteY35" fmla="*/ 173720 h 533622"/>
              <a:gd name="connsiteX36" fmla="*/ 332306 w 567191"/>
              <a:gd name="connsiteY36" fmla="*/ 235594 h 533622"/>
              <a:gd name="connsiteX37" fmla="*/ 284027 w 567191"/>
              <a:gd name="connsiteY37" fmla="*/ 171779 h 533622"/>
              <a:gd name="connsiteX38" fmla="*/ 281021 w 567191"/>
              <a:gd name="connsiteY38" fmla="*/ 169122 h 533622"/>
              <a:gd name="connsiteX39" fmla="*/ 264989 w 567191"/>
              <a:gd name="connsiteY39" fmla="*/ 156760 h 533622"/>
              <a:gd name="connsiteX40" fmla="*/ 214632 w 567191"/>
              <a:gd name="connsiteY40" fmla="*/ 156760 h 533622"/>
              <a:gd name="connsiteX41" fmla="*/ 197672 w 567191"/>
              <a:gd name="connsiteY41" fmla="*/ 173720 h 533622"/>
              <a:gd name="connsiteX42" fmla="*/ 197672 w 567191"/>
              <a:gd name="connsiteY42" fmla="*/ 283208 h 533622"/>
              <a:gd name="connsiteX43" fmla="*/ 214632 w 567191"/>
              <a:gd name="connsiteY43" fmla="*/ 300169 h 533622"/>
              <a:gd name="connsiteX44" fmla="*/ 231592 w 567191"/>
              <a:gd name="connsiteY44" fmla="*/ 283208 h 533622"/>
              <a:gd name="connsiteX45" fmla="*/ 231592 w 567191"/>
              <a:gd name="connsiteY45" fmla="*/ 173720 h 533622"/>
              <a:gd name="connsiteX46" fmla="*/ 214632 w 567191"/>
              <a:gd name="connsiteY46" fmla="*/ 156760 h 533622"/>
              <a:gd name="connsiteX47" fmla="*/ 117154 w 567191"/>
              <a:gd name="connsiteY47" fmla="*/ 156760 h 533622"/>
              <a:gd name="connsiteX48" fmla="*/ 100194 w 567191"/>
              <a:gd name="connsiteY48" fmla="*/ 173720 h 533622"/>
              <a:gd name="connsiteX49" fmla="*/ 100194 w 567191"/>
              <a:gd name="connsiteY49" fmla="*/ 283208 h 533622"/>
              <a:gd name="connsiteX50" fmla="*/ 100395 w 567191"/>
              <a:gd name="connsiteY50" fmla="*/ 284205 h 533622"/>
              <a:gd name="connsiteX51" fmla="*/ 100194 w 567191"/>
              <a:gd name="connsiteY51" fmla="*/ 285200 h 533622"/>
              <a:gd name="connsiteX52" fmla="*/ 117154 w 567191"/>
              <a:gd name="connsiteY52" fmla="*/ 302161 h 533622"/>
              <a:gd name="connsiteX53" fmla="*/ 170864 w 567191"/>
              <a:gd name="connsiteY53" fmla="*/ 302161 h 533622"/>
              <a:gd name="connsiteX54" fmla="*/ 187825 w 567191"/>
              <a:gd name="connsiteY54" fmla="*/ 285200 h 533622"/>
              <a:gd name="connsiteX55" fmla="*/ 170864 w 567191"/>
              <a:gd name="connsiteY55" fmla="*/ 268240 h 533622"/>
              <a:gd name="connsiteX56" fmla="*/ 134114 w 567191"/>
              <a:gd name="connsiteY56" fmla="*/ 268240 h 533622"/>
              <a:gd name="connsiteX57" fmla="*/ 134114 w 567191"/>
              <a:gd name="connsiteY57" fmla="*/ 173720 h 533622"/>
              <a:gd name="connsiteX58" fmla="*/ 117154 w 567191"/>
              <a:gd name="connsiteY58" fmla="*/ 156760 h 533622"/>
              <a:gd name="connsiteX59" fmla="*/ 281580 w 567191"/>
              <a:gd name="connsiteY59" fmla="*/ 0 h 533622"/>
              <a:gd name="connsiteX60" fmla="*/ 557439 w 567191"/>
              <a:gd name="connsiteY60" fmla="*/ 182561 h 533622"/>
              <a:gd name="connsiteX61" fmla="*/ 566196 w 567191"/>
              <a:gd name="connsiteY61" fmla="*/ 207750 h 533622"/>
              <a:gd name="connsiteX62" fmla="*/ 557408 w 567191"/>
              <a:gd name="connsiteY62" fmla="*/ 274839 h 533622"/>
              <a:gd name="connsiteX63" fmla="*/ 480255 w 567191"/>
              <a:gd name="connsiteY63" fmla="*/ 390631 h 533622"/>
              <a:gd name="connsiteX64" fmla="*/ 257731 w 567191"/>
              <a:gd name="connsiteY64" fmla="*/ 527186 h 533622"/>
              <a:gd name="connsiteX65" fmla="*/ 249978 w 567191"/>
              <a:gd name="connsiteY65" fmla="*/ 455749 h 533622"/>
              <a:gd name="connsiteX66" fmla="*/ 0 w 567191"/>
              <a:gd name="connsiteY66" fmla="*/ 228639 h 533622"/>
              <a:gd name="connsiteX67" fmla="*/ 281580 w 567191"/>
              <a:gd name="connsiteY67" fmla="*/ 0 h 533622"/>
              <a:gd name="connsiteX0" fmla="*/ 399787 w 567191"/>
              <a:gd name="connsiteY0" fmla="*/ 156814 h 533676"/>
              <a:gd name="connsiteX1" fmla="*/ 382827 w 567191"/>
              <a:gd name="connsiteY1" fmla="*/ 173774 h 533676"/>
              <a:gd name="connsiteX2" fmla="*/ 382827 w 567191"/>
              <a:gd name="connsiteY2" fmla="*/ 283262 h 533676"/>
              <a:gd name="connsiteX3" fmla="*/ 383028 w 567191"/>
              <a:gd name="connsiteY3" fmla="*/ 284259 h 533676"/>
              <a:gd name="connsiteX4" fmla="*/ 382827 w 567191"/>
              <a:gd name="connsiteY4" fmla="*/ 285255 h 533676"/>
              <a:gd name="connsiteX5" fmla="*/ 399787 w 567191"/>
              <a:gd name="connsiteY5" fmla="*/ 302215 h 533676"/>
              <a:gd name="connsiteX6" fmla="*/ 455000 w 567191"/>
              <a:gd name="connsiteY6" fmla="*/ 302215 h 533676"/>
              <a:gd name="connsiteX7" fmla="*/ 471960 w 567191"/>
              <a:gd name="connsiteY7" fmla="*/ 285255 h 533676"/>
              <a:gd name="connsiteX8" fmla="*/ 455000 w 567191"/>
              <a:gd name="connsiteY8" fmla="*/ 268295 h 533676"/>
              <a:gd name="connsiteX9" fmla="*/ 416747 w 567191"/>
              <a:gd name="connsiteY9" fmla="*/ 268295 h 533676"/>
              <a:gd name="connsiteX10" fmla="*/ 416747 w 567191"/>
              <a:gd name="connsiteY10" fmla="*/ 249237 h 533676"/>
              <a:gd name="connsiteX11" fmla="*/ 455000 w 567191"/>
              <a:gd name="connsiteY11" fmla="*/ 249237 h 533676"/>
              <a:gd name="connsiteX12" fmla="*/ 471960 w 567191"/>
              <a:gd name="connsiteY12" fmla="*/ 232277 h 533676"/>
              <a:gd name="connsiteX13" fmla="*/ 455000 w 567191"/>
              <a:gd name="connsiteY13" fmla="*/ 215317 h 533676"/>
              <a:gd name="connsiteX14" fmla="*/ 416747 w 567191"/>
              <a:gd name="connsiteY14" fmla="*/ 215317 h 533676"/>
              <a:gd name="connsiteX15" fmla="*/ 416747 w 567191"/>
              <a:gd name="connsiteY15" fmla="*/ 190734 h 533676"/>
              <a:gd name="connsiteX16" fmla="*/ 455000 w 567191"/>
              <a:gd name="connsiteY16" fmla="*/ 190734 h 533676"/>
              <a:gd name="connsiteX17" fmla="*/ 471960 w 567191"/>
              <a:gd name="connsiteY17" fmla="*/ 173774 h 533676"/>
              <a:gd name="connsiteX18" fmla="*/ 455000 w 567191"/>
              <a:gd name="connsiteY18" fmla="*/ 156814 h 533676"/>
              <a:gd name="connsiteX19" fmla="*/ 399788 w 567191"/>
              <a:gd name="connsiteY19" fmla="*/ 156814 h 533676"/>
              <a:gd name="connsiteX20" fmla="*/ 399787 w 567191"/>
              <a:gd name="connsiteY20" fmla="*/ 156814 h 533676"/>
              <a:gd name="connsiteX21" fmla="*/ 264989 w 567191"/>
              <a:gd name="connsiteY21" fmla="*/ 156814 h 533676"/>
              <a:gd name="connsiteX22" fmla="*/ 248029 w 567191"/>
              <a:gd name="connsiteY22" fmla="*/ 173774 h 533676"/>
              <a:gd name="connsiteX23" fmla="*/ 248029 w 567191"/>
              <a:gd name="connsiteY23" fmla="*/ 283262 h 533676"/>
              <a:gd name="connsiteX24" fmla="*/ 264989 w 567191"/>
              <a:gd name="connsiteY24" fmla="*/ 300223 h 533676"/>
              <a:gd name="connsiteX25" fmla="*/ 281949 w 567191"/>
              <a:gd name="connsiteY25" fmla="*/ 283262 h 533676"/>
              <a:gd name="connsiteX26" fmla="*/ 281949 w 567191"/>
              <a:gd name="connsiteY26" fmla="*/ 225308 h 533676"/>
              <a:gd name="connsiteX27" fmla="*/ 332951 w 567191"/>
              <a:gd name="connsiteY27" fmla="*/ 292721 h 533676"/>
              <a:gd name="connsiteX28" fmla="*/ 342333 w 567191"/>
              <a:gd name="connsiteY28" fmla="*/ 298667 h 533676"/>
              <a:gd name="connsiteX29" fmla="*/ 343447 w 567191"/>
              <a:gd name="connsiteY29" fmla="*/ 299048 h 533676"/>
              <a:gd name="connsiteX30" fmla="*/ 344532 w 567191"/>
              <a:gd name="connsiteY30" fmla="*/ 299267 h 533676"/>
              <a:gd name="connsiteX31" fmla="*/ 349266 w 567191"/>
              <a:gd name="connsiteY31" fmla="*/ 300223 h 533676"/>
              <a:gd name="connsiteX32" fmla="*/ 366227 w 567191"/>
              <a:gd name="connsiteY32" fmla="*/ 283262 h 533676"/>
              <a:gd name="connsiteX33" fmla="*/ 366227 w 567191"/>
              <a:gd name="connsiteY33" fmla="*/ 173774 h 533676"/>
              <a:gd name="connsiteX34" fmla="*/ 349266 w 567191"/>
              <a:gd name="connsiteY34" fmla="*/ 156814 h 533676"/>
              <a:gd name="connsiteX35" fmla="*/ 332306 w 567191"/>
              <a:gd name="connsiteY35" fmla="*/ 173774 h 533676"/>
              <a:gd name="connsiteX36" fmla="*/ 332306 w 567191"/>
              <a:gd name="connsiteY36" fmla="*/ 235648 h 533676"/>
              <a:gd name="connsiteX37" fmla="*/ 284027 w 567191"/>
              <a:gd name="connsiteY37" fmla="*/ 171833 h 533676"/>
              <a:gd name="connsiteX38" fmla="*/ 281021 w 567191"/>
              <a:gd name="connsiteY38" fmla="*/ 169176 h 533676"/>
              <a:gd name="connsiteX39" fmla="*/ 264989 w 567191"/>
              <a:gd name="connsiteY39" fmla="*/ 156814 h 533676"/>
              <a:gd name="connsiteX40" fmla="*/ 214632 w 567191"/>
              <a:gd name="connsiteY40" fmla="*/ 156814 h 533676"/>
              <a:gd name="connsiteX41" fmla="*/ 197672 w 567191"/>
              <a:gd name="connsiteY41" fmla="*/ 173774 h 533676"/>
              <a:gd name="connsiteX42" fmla="*/ 197672 w 567191"/>
              <a:gd name="connsiteY42" fmla="*/ 283262 h 533676"/>
              <a:gd name="connsiteX43" fmla="*/ 214632 w 567191"/>
              <a:gd name="connsiteY43" fmla="*/ 300223 h 533676"/>
              <a:gd name="connsiteX44" fmla="*/ 231592 w 567191"/>
              <a:gd name="connsiteY44" fmla="*/ 283262 h 533676"/>
              <a:gd name="connsiteX45" fmla="*/ 231592 w 567191"/>
              <a:gd name="connsiteY45" fmla="*/ 173774 h 533676"/>
              <a:gd name="connsiteX46" fmla="*/ 214632 w 567191"/>
              <a:gd name="connsiteY46" fmla="*/ 156814 h 533676"/>
              <a:gd name="connsiteX47" fmla="*/ 117154 w 567191"/>
              <a:gd name="connsiteY47" fmla="*/ 156814 h 533676"/>
              <a:gd name="connsiteX48" fmla="*/ 100194 w 567191"/>
              <a:gd name="connsiteY48" fmla="*/ 173774 h 533676"/>
              <a:gd name="connsiteX49" fmla="*/ 100194 w 567191"/>
              <a:gd name="connsiteY49" fmla="*/ 283262 h 533676"/>
              <a:gd name="connsiteX50" fmla="*/ 100395 w 567191"/>
              <a:gd name="connsiteY50" fmla="*/ 284259 h 533676"/>
              <a:gd name="connsiteX51" fmla="*/ 100194 w 567191"/>
              <a:gd name="connsiteY51" fmla="*/ 285254 h 533676"/>
              <a:gd name="connsiteX52" fmla="*/ 117154 w 567191"/>
              <a:gd name="connsiteY52" fmla="*/ 302215 h 533676"/>
              <a:gd name="connsiteX53" fmla="*/ 170864 w 567191"/>
              <a:gd name="connsiteY53" fmla="*/ 302215 h 533676"/>
              <a:gd name="connsiteX54" fmla="*/ 187825 w 567191"/>
              <a:gd name="connsiteY54" fmla="*/ 285254 h 533676"/>
              <a:gd name="connsiteX55" fmla="*/ 170864 w 567191"/>
              <a:gd name="connsiteY55" fmla="*/ 268294 h 533676"/>
              <a:gd name="connsiteX56" fmla="*/ 134114 w 567191"/>
              <a:gd name="connsiteY56" fmla="*/ 268294 h 533676"/>
              <a:gd name="connsiteX57" fmla="*/ 134114 w 567191"/>
              <a:gd name="connsiteY57" fmla="*/ 173774 h 533676"/>
              <a:gd name="connsiteX58" fmla="*/ 117154 w 567191"/>
              <a:gd name="connsiteY58" fmla="*/ 156814 h 533676"/>
              <a:gd name="connsiteX59" fmla="*/ 281580 w 567191"/>
              <a:gd name="connsiteY59" fmla="*/ 54 h 533676"/>
              <a:gd name="connsiteX60" fmla="*/ 566196 w 567191"/>
              <a:gd name="connsiteY60" fmla="*/ 207804 h 533676"/>
              <a:gd name="connsiteX61" fmla="*/ 557408 w 567191"/>
              <a:gd name="connsiteY61" fmla="*/ 274893 h 533676"/>
              <a:gd name="connsiteX62" fmla="*/ 480255 w 567191"/>
              <a:gd name="connsiteY62" fmla="*/ 390685 h 533676"/>
              <a:gd name="connsiteX63" fmla="*/ 257731 w 567191"/>
              <a:gd name="connsiteY63" fmla="*/ 527240 h 533676"/>
              <a:gd name="connsiteX64" fmla="*/ 249978 w 567191"/>
              <a:gd name="connsiteY64" fmla="*/ 455803 h 533676"/>
              <a:gd name="connsiteX65" fmla="*/ 0 w 567191"/>
              <a:gd name="connsiteY65" fmla="*/ 228693 h 533676"/>
              <a:gd name="connsiteX66" fmla="*/ 281580 w 567191"/>
              <a:gd name="connsiteY66" fmla="*/ 54 h 533676"/>
              <a:gd name="connsiteX0" fmla="*/ 399787 w 574969"/>
              <a:gd name="connsiteY0" fmla="*/ 156814 h 533676"/>
              <a:gd name="connsiteX1" fmla="*/ 382827 w 574969"/>
              <a:gd name="connsiteY1" fmla="*/ 173774 h 533676"/>
              <a:gd name="connsiteX2" fmla="*/ 382827 w 574969"/>
              <a:gd name="connsiteY2" fmla="*/ 283262 h 533676"/>
              <a:gd name="connsiteX3" fmla="*/ 383028 w 574969"/>
              <a:gd name="connsiteY3" fmla="*/ 284259 h 533676"/>
              <a:gd name="connsiteX4" fmla="*/ 382827 w 574969"/>
              <a:gd name="connsiteY4" fmla="*/ 285255 h 533676"/>
              <a:gd name="connsiteX5" fmla="*/ 399787 w 574969"/>
              <a:gd name="connsiteY5" fmla="*/ 302215 h 533676"/>
              <a:gd name="connsiteX6" fmla="*/ 455000 w 574969"/>
              <a:gd name="connsiteY6" fmla="*/ 302215 h 533676"/>
              <a:gd name="connsiteX7" fmla="*/ 471960 w 574969"/>
              <a:gd name="connsiteY7" fmla="*/ 285255 h 533676"/>
              <a:gd name="connsiteX8" fmla="*/ 455000 w 574969"/>
              <a:gd name="connsiteY8" fmla="*/ 268295 h 533676"/>
              <a:gd name="connsiteX9" fmla="*/ 416747 w 574969"/>
              <a:gd name="connsiteY9" fmla="*/ 268295 h 533676"/>
              <a:gd name="connsiteX10" fmla="*/ 416747 w 574969"/>
              <a:gd name="connsiteY10" fmla="*/ 249237 h 533676"/>
              <a:gd name="connsiteX11" fmla="*/ 455000 w 574969"/>
              <a:gd name="connsiteY11" fmla="*/ 249237 h 533676"/>
              <a:gd name="connsiteX12" fmla="*/ 471960 w 574969"/>
              <a:gd name="connsiteY12" fmla="*/ 232277 h 533676"/>
              <a:gd name="connsiteX13" fmla="*/ 455000 w 574969"/>
              <a:gd name="connsiteY13" fmla="*/ 215317 h 533676"/>
              <a:gd name="connsiteX14" fmla="*/ 416747 w 574969"/>
              <a:gd name="connsiteY14" fmla="*/ 215317 h 533676"/>
              <a:gd name="connsiteX15" fmla="*/ 416747 w 574969"/>
              <a:gd name="connsiteY15" fmla="*/ 190734 h 533676"/>
              <a:gd name="connsiteX16" fmla="*/ 455000 w 574969"/>
              <a:gd name="connsiteY16" fmla="*/ 190734 h 533676"/>
              <a:gd name="connsiteX17" fmla="*/ 471960 w 574969"/>
              <a:gd name="connsiteY17" fmla="*/ 173774 h 533676"/>
              <a:gd name="connsiteX18" fmla="*/ 455000 w 574969"/>
              <a:gd name="connsiteY18" fmla="*/ 156814 h 533676"/>
              <a:gd name="connsiteX19" fmla="*/ 399788 w 574969"/>
              <a:gd name="connsiteY19" fmla="*/ 156814 h 533676"/>
              <a:gd name="connsiteX20" fmla="*/ 399787 w 574969"/>
              <a:gd name="connsiteY20" fmla="*/ 156814 h 533676"/>
              <a:gd name="connsiteX21" fmla="*/ 264989 w 574969"/>
              <a:gd name="connsiteY21" fmla="*/ 156814 h 533676"/>
              <a:gd name="connsiteX22" fmla="*/ 248029 w 574969"/>
              <a:gd name="connsiteY22" fmla="*/ 173774 h 533676"/>
              <a:gd name="connsiteX23" fmla="*/ 248029 w 574969"/>
              <a:gd name="connsiteY23" fmla="*/ 283262 h 533676"/>
              <a:gd name="connsiteX24" fmla="*/ 264989 w 574969"/>
              <a:gd name="connsiteY24" fmla="*/ 300223 h 533676"/>
              <a:gd name="connsiteX25" fmla="*/ 281949 w 574969"/>
              <a:gd name="connsiteY25" fmla="*/ 283262 h 533676"/>
              <a:gd name="connsiteX26" fmla="*/ 281949 w 574969"/>
              <a:gd name="connsiteY26" fmla="*/ 225308 h 533676"/>
              <a:gd name="connsiteX27" fmla="*/ 332951 w 574969"/>
              <a:gd name="connsiteY27" fmla="*/ 292721 h 533676"/>
              <a:gd name="connsiteX28" fmla="*/ 342333 w 574969"/>
              <a:gd name="connsiteY28" fmla="*/ 298667 h 533676"/>
              <a:gd name="connsiteX29" fmla="*/ 343447 w 574969"/>
              <a:gd name="connsiteY29" fmla="*/ 299048 h 533676"/>
              <a:gd name="connsiteX30" fmla="*/ 344532 w 574969"/>
              <a:gd name="connsiteY30" fmla="*/ 299267 h 533676"/>
              <a:gd name="connsiteX31" fmla="*/ 349266 w 574969"/>
              <a:gd name="connsiteY31" fmla="*/ 300223 h 533676"/>
              <a:gd name="connsiteX32" fmla="*/ 366227 w 574969"/>
              <a:gd name="connsiteY32" fmla="*/ 283262 h 533676"/>
              <a:gd name="connsiteX33" fmla="*/ 366227 w 574969"/>
              <a:gd name="connsiteY33" fmla="*/ 173774 h 533676"/>
              <a:gd name="connsiteX34" fmla="*/ 349266 w 574969"/>
              <a:gd name="connsiteY34" fmla="*/ 156814 h 533676"/>
              <a:gd name="connsiteX35" fmla="*/ 332306 w 574969"/>
              <a:gd name="connsiteY35" fmla="*/ 173774 h 533676"/>
              <a:gd name="connsiteX36" fmla="*/ 332306 w 574969"/>
              <a:gd name="connsiteY36" fmla="*/ 235648 h 533676"/>
              <a:gd name="connsiteX37" fmla="*/ 284027 w 574969"/>
              <a:gd name="connsiteY37" fmla="*/ 171833 h 533676"/>
              <a:gd name="connsiteX38" fmla="*/ 281021 w 574969"/>
              <a:gd name="connsiteY38" fmla="*/ 169176 h 533676"/>
              <a:gd name="connsiteX39" fmla="*/ 264989 w 574969"/>
              <a:gd name="connsiteY39" fmla="*/ 156814 h 533676"/>
              <a:gd name="connsiteX40" fmla="*/ 214632 w 574969"/>
              <a:gd name="connsiteY40" fmla="*/ 156814 h 533676"/>
              <a:gd name="connsiteX41" fmla="*/ 197672 w 574969"/>
              <a:gd name="connsiteY41" fmla="*/ 173774 h 533676"/>
              <a:gd name="connsiteX42" fmla="*/ 197672 w 574969"/>
              <a:gd name="connsiteY42" fmla="*/ 283262 h 533676"/>
              <a:gd name="connsiteX43" fmla="*/ 214632 w 574969"/>
              <a:gd name="connsiteY43" fmla="*/ 300223 h 533676"/>
              <a:gd name="connsiteX44" fmla="*/ 231592 w 574969"/>
              <a:gd name="connsiteY44" fmla="*/ 283262 h 533676"/>
              <a:gd name="connsiteX45" fmla="*/ 231592 w 574969"/>
              <a:gd name="connsiteY45" fmla="*/ 173774 h 533676"/>
              <a:gd name="connsiteX46" fmla="*/ 214632 w 574969"/>
              <a:gd name="connsiteY46" fmla="*/ 156814 h 533676"/>
              <a:gd name="connsiteX47" fmla="*/ 117154 w 574969"/>
              <a:gd name="connsiteY47" fmla="*/ 156814 h 533676"/>
              <a:gd name="connsiteX48" fmla="*/ 100194 w 574969"/>
              <a:gd name="connsiteY48" fmla="*/ 173774 h 533676"/>
              <a:gd name="connsiteX49" fmla="*/ 100194 w 574969"/>
              <a:gd name="connsiteY49" fmla="*/ 283262 h 533676"/>
              <a:gd name="connsiteX50" fmla="*/ 100395 w 574969"/>
              <a:gd name="connsiteY50" fmla="*/ 284259 h 533676"/>
              <a:gd name="connsiteX51" fmla="*/ 100194 w 574969"/>
              <a:gd name="connsiteY51" fmla="*/ 285254 h 533676"/>
              <a:gd name="connsiteX52" fmla="*/ 117154 w 574969"/>
              <a:gd name="connsiteY52" fmla="*/ 302215 h 533676"/>
              <a:gd name="connsiteX53" fmla="*/ 170864 w 574969"/>
              <a:gd name="connsiteY53" fmla="*/ 302215 h 533676"/>
              <a:gd name="connsiteX54" fmla="*/ 187825 w 574969"/>
              <a:gd name="connsiteY54" fmla="*/ 285254 h 533676"/>
              <a:gd name="connsiteX55" fmla="*/ 170864 w 574969"/>
              <a:gd name="connsiteY55" fmla="*/ 268294 h 533676"/>
              <a:gd name="connsiteX56" fmla="*/ 134114 w 574969"/>
              <a:gd name="connsiteY56" fmla="*/ 268294 h 533676"/>
              <a:gd name="connsiteX57" fmla="*/ 134114 w 574969"/>
              <a:gd name="connsiteY57" fmla="*/ 173774 h 533676"/>
              <a:gd name="connsiteX58" fmla="*/ 117154 w 574969"/>
              <a:gd name="connsiteY58" fmla="*/ 156814 h 533676"/>
              <a:gd name="connsiteX59" fmla="*/ 281580 w 574969"/>
              <a:gd name="connsiteY59" fmla="*/ 54 h 533676"/>
              <a:gd name="connsiteX60" fmla="*/ 566196 w 574969"/>
              <a:gd name="connsiteY60" fmla="*/ 207804 h 533676"/>
              <a:gd name="connsiteX61" fmla="*/ 480255 w 574969"/>
              <a:gd name="connsiteY61" fmla="*/ 390685 h 533676"/>
              <a:gd name="connsiteX62" fmla="*/ 257731 w 574969"/>
              <a:gd name="connsiteY62" fmla="*/ 527240 h 533676"/>
              <a:gd name="connsiteX63" fmla="*/ 249978 w 574969"/>
              <a:gd name="connsiteY63" fmla="*/ 455803 h 533676"/>
              <a:gd name="connsiteX64" fmla="*/ 0 w 574969"/>
              <a:gd name="connsiteY64" fmla="*/ 228693 h 533676"/>
              <a:gd name="connsiteX65" fmla="*/ 281580 w 574969"/>
              <a:gd name="connsiteY65" fmla="*/ 54 h 533676"/>
              <a:gd name="connsiteX0" fmla="*/ 399787 w 574969"/>
              <a:gd name="connsiteY0" fmla="*/ 156841 h 533703"/>
              <a:gd name="connsiteX1" fmla="*/ 382827 w 574969"/>
              <a:gd name="connsiteY1" fmla="*/ 173801 h 533703"/>
              <a:gd name="connsiteX2" fmla="*/ 382827 w 574969"/>
              <a:gd name="connsiteY2" fmla="*/ 283289 h 533703"/>
              <a:gd name="connsiteX3" fmla="*/ 383028 w 574969"/>
              <a:gd name="connsiteY3" fmla="*/ 284286 h 533703"/>
              <a:gd name="connsiteX4" fmla="*/ 382827 w 574969"/>
              <a:gd name="connsiteY4" fmla="*/ 285282 h 533703"/>
              <a:gd name="connsiteX5" fmla="*/ 399787 w 574969"/>
              <a:gd name="connsiteY5" fmla="*/ 302242 h 533703"/>
              <a:gd name="connsiteX6" fmla="*/ 455000 w 574969"/>
              <a:gd name="connsiteY6" fmla="*/ 302242 h 533703"/>
              <a:gd name="connsiteX7" fmla="*/ 471960 w 574969"/>
              <a:gd name="connsiteY7" fmla="*/ 285282 h 533703"/>
              <a:gd name="connsiteX8" fmla="*/ 455000 w 574969"/>
              <a:gd name="connsiteY8" fmla="*/ 268322 h 533703"/>
              <a:gd name="connsiteX9" fmla="*/ 416747 w 574969"/>
              <a:gd name="connsiteY9" fmla="*/ 268322 h 533703"/>
              <a:gd name="connsiteX10" fmla="*/ 416747 w 574969"/>
              <a:gd name="connsiteY10" fmla="*/ 249264 h 533703"/>
              <a:gd name="connsiteX11" fmla="*/ 455000 w 574969"/>
              <a:gd name="connsiteY11" fmla="*/ 249264 h 533703"/>
              <a:gd name="connsiteX12" fmla="*/ 471960 w 574969"/>
              <a:gd name="connsiteY12" fmla="*/ 232304 h 533703"/>
              <a:gd name="connsiteX13" fmla="*/ 455000 w 574969"/>
              <a:gd name="connsiteY13" fmla="*/ 215344 h 533703"/>
              <a:gd name="connsiteX14" fmla="*/ 416747 w 574969"/>
              <a:gd name="connsiteY14" fmla="*/ 215344 h 533703"/>
              <a:gd name="connsiteX15" fmla="*/ 416747 w 574969"/>
              <a:gd name="connsiteY15" fmla="*/ 190761 h 533703"/>
              <a:gd name="connsiteX16" fmla="*/ 455000 w 574969"/>
              <a:gd name="connsiteY16" fmla="*/ 190761 h 533703"/>
              <a:gd name="connsiteX17" fmla="*/ 471960 w 574969"/>
              <a:gd name="connsiteY17" fmla="*/ 173801 h 533703"/>
              <a:gd name="connsiteX18" fmla="*/ 455000 w 574969"/>
              <a:gd name="connsiteY18" fmla="*/ 156841 h 533703"/>
              <a:gd name="connsiteX19" fmla="*/ 399788 w 574969"/>
              <a:gd name="connsiteY19" fmla="*/ 156841 h 533703"/>
              <a:gd name="connsiteX20" fmla="*/ 399787 w 574969"/>
              <a:gd name="connsiteY20" fmla="*/ 156841 h 533703"/>
              <a:gd name="connsiteX21" fmla="*/ 264989 w 574969"/>
              <a:gd name="connsiteY21" fmla="*/ 156841 h 533703"/>
              <a:gd name="connsiteX22" fmla="*/ 248029 w 574969"/>
              <a:gd name="connsiteY22" fmla="*/ 173801 h 533703"/>
              <a:gd name="connsiteX23" fmla="*/ 248029 w 574969"/>
              <a:gd name="connsiteY23" fmla="*/ 283289 h 533703"/>
              <a:gd name="connsiteX24" fmla="*/ 264989 w 574969"/>
              <a:gd name="connsiteY24" fmla="*/ 300250 h 533703"/>
              <a:gd name="connsiteX25" fmla="*/ 281949 w 574969"/>
              <a:gd name="connsiteY25" fmla="*/ 283289 h 533703"/>
              <a:gd name="connsiteX26" fmla="*/ 281949 w 574969"/>
              <a:gd name="connsiteY26" fmla="*/ 225335 h 533703"/>
              <a:gd name="connsiteX27" fmla="*/ 332951 w 574969"/>
              <a:gd name="connsiteY27" fmla="*/ 292748 h 533703"/>
              <a:gd name="connsiteX28" fmla="*/ 342333 w 574969"/>
              <a:gd name="connsiteY28" fmla="*/ 298694 h 533703"/>
              <a:gd name="connsiteX29" fmla="*/ 343447 w 574969"/>
              <a:gd name="connsiteY29" fmla="*/ 299075 h 533703"/>
              <a:gd name="connsiteX30" fmla="*/ 344532 w 574969"/>
              <a:gd name="connsiteY30" fmla="*/ 299294 h 533703"/>
              <a:gd name="connsiteX31" fmla="*/ 349266 w 574969"/>
              <a:gd name="connsiteY31" fmla="*/ 300250 h 533703"/>
              <a:gd name="connsiteX32" fmla="*/ 366227 w 574969"/>
              <a:gd name="connsiteY32" fmla="*/ 283289 h 533703"/>
              <a:gd name="connsiteX33" fmla="*/ 366227 w 574969"/>
              <a:gd name="connsiteY33" fmla="*/ 173801 h 533703"/>
              <a:gd name="connsiteX34" fmla="*/ 349266 w 574969"/>
              <a:gd name="connsiteY34" fmla="*/ 156841 h 533703"/>
              <a:gd name="connsiteX35" fmla="*/ 332306 w 574969"/>
              <a:gd name="connsiteY35" fmla="*/ 173801 h 533703"/>
              <a:gd name="connsiteX36" fmla="*/ 332306 w 574969"/>
              <a:gd name="connsiteY36" fmla="*/ 235675 h 533703"/>
              <a:gd name="connsiteX37" fmla="*/ 284027 w 574969"/>
              <a:gd name="connsiteY37" fmla="*/ 171860 h 533703"/>
              <a:gd name="connsiteX38" fmla="*/ 281021 w 574969"/>
              <a:gd name="connsiteY38" fmla="*/ 169203 h 533703"/>
              <a:gd name="connsiteX39" fmla="*/ 264989 w 574969"/>
              <a:gd name="connsiteY39" fmla="*/ 156841 h 533703"/>
              <a:gd name="connsiteX40" fmla="*/ 214632 w 574969"/>
              <a:gd name="connsiteY40" fmla="*/ 156841 h 533703"/>
              <a:gd name="connsiteX41" fmla="*/ 197672 w 574969"/>
              <a:gd name="connsiteY41" fmla="*/ 173801 h 533703"/>
              <a:gd name="connsiteX42" fmla="*/ 197672 w 574969"/>
              <a:gd name="connsiteY42" fmla="*/ 283289 h 533703"/>
              <a:gd name="connsiteX43" fmla="*/ 214632 w 574969"/>
              <a:gd name="connsiteY43" fmla="*/ 300250 h 533703"/>
              <a:gd name="connsiteX44" fmla="*/ 231592 w 574969"/>
              <a:gd name="connsiteY44" fmla="*/ 283289 h 533703"/>
              <a:gd name="connsiteX45" fmla="*/ 231592 w 574969"/>
              <a:gd name="connsiteY45" fmla="*/ 173801 h 533703"/>
              <a:gd name="connsiteX46" fmla="*/ 214632 w 574969"/>
              <a:gd name="connsiteY46" fmla="*/ 156841 h 533703"/>
              <a:gd name="connsiteX47" fmla="*/ 117154 w 574969"/>
              <a:gd name="connsiteY47" fmla="*/ 156841 h 533703"/>
              <a:gd name="connsiteX48" fmla="*/ 100194 w 574969"/>
              <a:gd name="connsiteY48" fmla="*/ 173801 h 533703"/>
              <a:gd name="connsiteX49" fmla="*/ 100194 w 574969"/>
              <a:gd name="connsiteY49" fmla="*/ 283289 h 533703"/>
              <a:gd name="connsiteX50" fmla="*/ 100395 w 574969"/>
              <a:gd name="connsiteY50" fmla="*/ 284286 h 533703"/>
              <a:gd name="connsiteX51" fmla="*/ 100194 w 574969"/>
              <a:gd name="connsiteY51" fmla="*/ 285281 h 533703"/>
              <a:gd name="connsiteX52" fmla="*/ 117154 w 574969"/>
              <a:gd name="connsiteY52" fmla="*/ 302242 h 533703"/>
              <a:gd name="connsiteX53" fmla="*/ 170864 w 574969"/>
              <a:gd name="connsiteY53" fmla="*/ 302242 h 533703"/>
              <a:gd name="connsiteX54" fmla="*/ 187825 w 574969"/>
              <a:gd name="connsiteY54" fmla="*/ 285281 h 533703"/>
              <a:gd name="connsiteX55" fmla="*/ 170864 w 574969"/>
              <a:gd name="connsiteY55" fmla="*/ 268321 h 533703"/>
              <a:gd name="connsiteX56" fmla="*/ 134114 w 574969"/>
              <a:gd name="connsiteY56" fmla="*/ 268321 h 533703"/>
              <a:gd name="connsiteX57" fmla="*/ 134114 w 574969"/>
              <a:gd name="connsiteY57" fmla="*/ 173801 h 533703"/>
              <a:gd name="connsiteX58" fmla="*/ 117154 w 574969"/>
              <a:gd name="connsiteY58" fmla="*/ 156841 h 533703"/>
              <a:gd name="connsiteX59" fmla="*/ 281580 w 574969"/>
              <a:gd name="connsiteY59" fmla="*/ 81 h 533703"/>
              <a:gd name="connsiteX60" fmla="*/ 566196 w 574969"/>
              <a:gd name="connsiteY60" fmla="*/ 207831 h 533703"/>
              <a:gd name="connsiteX61" fmla="*/ 480255 w 574969"/>
              <a:gd name="connsiteY61" fmla="*/ 390712 h 533703"/>
              <a:gd name="connsiteX62" fmla="*/ 257731 w 574969"/>
              <a:gd name="connsiteY62" fmla="*/ 527267 h 533703"/>
              <a:gd name="connsiteX63" fmla="*/ 249978 w 574969"/>
              <a:gd name="connsiteY63" fmla="*/ 455830 h 533703"/>
              <a:gd name="connsiteX64" fmla="*/ 0 w 574969"/>
              <a:gd name="connsiteY64" fmla="*/ 228720 h 533703"/>
              <a:gd name="connsiteX65" fmla="*/ 281580 w 574969"/>
              <a:gd name="connsiteY65" fmla="*/ 81 h 533703"/>
              <a:gd name="connsiteX0" fmla="*/ 399787 w 566315"/>
              <a:gd name="connsiteY0" fmla="*/ 156841 h 533703"/>
              <a:gd name="connsiteX1" fmla="*/ 382827 w 566315"/>
              <a:gd name="connsiteY1" fmla="*/ 173801 h 533703"/>
              <a:gd name="connsiteX2" fmla="*/ 382827 w 566315"/>
              <a:gd name="connsiteY2" fmla="*/ 283289 h 533703"/>
              <a:gd name="connsiteX3" fmla="*/ 383028 w 566315"/>
              <a:gd name="connsiteY3" fmla="*/ 284286 h 533703"/>
              <a:gd name="connsiteX4" fmla="*/ 382827 w 566315"/>
              <a:gd name="connsiteY4" fmla="*/ 285282 h 533703"/>
              <a:gd name="connsiteX5" fmla="*/ 399787 w 566315"/>
              <a:gd name="connsiteY5" fmla="*/ 302242 h 533703"/>
              <a:gd name="connsiteX6" fmla="*/ 455000 w 566315"/>
              <a:gd name="connsiteY6" fmla="*/ 302242 h 533703"/>
              <a:gd name="connsiteX7" fmla="*/ 471960 w 566315"/>
              <a:gd name="connsiteY7" fmla="*/ 285282 h 533703"/>
              <a:gd name="connsiteX8" fmla="*/ 455000 w 566315"/>
              <a:gd name="connsiteY8" fmla="*/ 268322 h 533703"/>
              <a:gd name="connsiteX9" fmla="*/ 416747 w 566315"/>
              <a:gd name="connsiteY9" fmla="*/ 268322 h 533703"/>
              <a:gd name="connsiteX10" fmla="*/ 416747 w 566315"/>
              <a:gd name="connsiteY10" fmla="*/ 249264 h 533703"/>
              <a:gd name="connsiteX11" fmla="*/ 455000 w 566315"/>
              <a:gd name="connsiteY11" fmla="*/ 249264 h 533703"/>
              <a:gd name="connsiteX12" fmla="*/ 471960 w 566315"/>
              <a:gd name="connsiteY12" fmla="*/ 232304 h 533703"/>
              <a:gd name="connsiteX13" fmla="*/ 455000 w 566315"/>
              <a:gd name="connsiteY13" fmla="*/ 215344 h 533703"/>
              <a:gd name="connsiteX14" fmla="*/ 416747 w 566315"/>
              <a:gd name="connsiteY14" fmla="*/ 215344 h 533703"/>
              <a:gd name="connsiteX15" fmla="*/ 416747 w 566315"/>
              <a:gd name="connsiteY15" fmla="*/ 190761 h 533703"/>
              <a:gd name="connsiteX16" fmla="*/ 455000 w 566315"/>
              <a:gd name="connsiteY16" fmla="*/ 190761 h 533703"/>
              <a:gd name="connsiteX17" fmla="*/ 471960 w 566315"/>
              <a:gd name="connsiteY17" fmla="*/ 173801 h 533703"/>
              <a:gd name="connsiteX18" fmla="*/ 455000 w 566315"/>
              <a:gd name="connsiteY18" fmla="*/ 156841 h 533703"/>
              <a:gd name="connsiteX19" fmla="*/ 399788 w 566315"/>
              <a:gd name="connsiteY19" fmla="*/ 156841 h 533703"/>
              <a:gd name="connsiteX20" fmla="*/ 399787 w 566315"/>
              <a:gd name="connsiteY20" fmla="*/ 156841 h 533703"/>
              <a:gd name="connsiteX21" fmla="*/ 264989 w 566315"/>
              <a:gd name="connsiteY21" fmla="*/ 156841 h 533703"/>
              <a:gd name="connsiteX22" fmla="*/ 248029 w 566315"/>
              <a:gd name="connsiteY22" fmla="*/ 173801 h 533703"/>
              <a:gd name="connsiteX23" fmla="*/ 248029 w 566315"/>
              <a:gd name="connsiteY23" fmla="*/ 283289 h 533703"/>
              <a:gd name="connsiteX24" fmla="*/ 264989 w 566315"/>
              <a:gd name="connsiteY24" fmla="*/ 300250 h 533703"/>
              <a:gd name="connsiteX25" fmla="*/ 281949 w 566315"/>
              <a:gd name="connsiteY25" fmla="*/ 283289 h 533703"/>
              <a:gd name="connsiteX26" fmla="*/ 281949 w 566315"/>
              <a:gd name="connsiteY26" fmla="*/ 225335 h 533703"/>
              <a:gd name="connsiteX27" fmla="*/ 332951 w 566315"/>
              <a:gd name="connsiteY27" fmla="*/ 292748 h 533703"/>
              <a:gd name="connsiteX28" fmla="*/ 342333 w 566315"/>
              <a:gd name="connsiteY28" fmla="*/ 298694 h 533703"/>
              <a:gd name="connsiteX29" fmla="*/ 343447 w 566315"/>
              <a:gd name="connsiteY29" fmla="*/ 299075 h 533703"/>
              <a:gd name="connsiteX30" fmla="*/ 344532 w 566315"/>
              <a:gd name="connsiteY30" fmla="*/ 299294 h 533703"/>
              <a:gd name="connsiteX31" fmla="*/ 349266 w 566315"/>
              <a:gd name="connsiteY31" fmla="*/ 300250 h 533703"/>
              <a:gd name="connsiteX32" fmla="*/ 366227 w 566315"/>
              <a:gd name="connsiteY32" fmla="*/ 283289 h 533703"/>
              <a:gd name="connsiteX33" fmla="*/ 366227 w 566315"/>
              <a:gd name="connsiteY33" fmla="*/ 173801 h 533703"/>
              <a:gd name="connsiteX34" fmla="*/ 349266 w 566315"/>
              <a:gd name="connsiteY34" fmla="*/ 156841 h 533703"/>
              <a:gd name="connsiteX35" fmla="*/ 332306 w 566315"/>
              <a:gd name="connsiteY35" fmla="*/ 173801 h 533703"/>
              <a:gd name="connsiteX36" fmla="*/ 332306 w 566315"/>
              <a:gd name="connsiteY36" fmla="*/ 235675 h 533703"/>
              <a:gd name="connsiteX37" fmla="*/ 284027 w 566315"/>
              <a:gd name="connsiteY37" fmla="*/ 171860 h 533703"/>
              <a:gd name="connsiteX38" fmla="*/ 281021 w 566315"/>
              <a:gd name="connsiteY38" fmla="*/ 169203 h 533703"/>
              <a:gd name="connsiteX39" fmla="*/ 264989 w 566315"/>
              <a:gd name="connsiteY39" fmla="*/ 156841 h 533703"/>
              <a:gd name="connsiteX40" fmla="*/ 214632 w 566315"/>
              <a:gd name="connsiteY40" fmla="*/ 156841 h 533703"/>
              <a:gd name="connsiteX41" fmla="*/ 197672 w 566315"/>
              <a:gd name="connsiteY41" fmla="*/ 173801 h 533703"/>
              <a:gd name="connsiteX42" fmla="*/ 197672 w 566315"/>
              <a:gd name="connsiteY42" fmla="*/ 283289 h 533703"/>
              <a:gd name="connsiteX43" fmla="*/ 214632 w 566315"/>
              <a:gd name="connsiteY43" fmla="*/ 300250 h 533703"/>
              <a:gd name="connsiteX44" fmla="*/ 231592 w 566315"/>
              <a:gd name="connsiteY44" fmla="*/ 283289 h 533703"/>
              <a:gd name="connsiteX45" fmla="*/ 231592 w 566315"/>
              <a:gd name="connsiteY45" fmla="*/ 173801 h 533703"/>
              <a:gd name="connsiteX46" fmla="*/ 214632 w 566315"/>
              <a:gd name="connsiteY46" fmla="*/ 156841 h 533703"/>
              <a:gd name="connsiteX47" fmla="*/ 117154 w 566315"/>
              <a:gd name="connsiteY47" fmla="*/ 156841 h 533703"/>
              <a:gd name="connsiteX48" fmla="*/ 100194 w 566315"/>
              <a:gd name="connsiteY48" fmla="*/ 173801 h 533703"/>
              <a:gd name="connsiteX49" fmla="*/ 100194 w 566315"/>
              <a:gd name="connsiteY49" fmla="*/ 283289 h 533703"/>
              <a:gd name="connsiteX50" fmla="*/ 100395 w 566315"/>
              <a:gd name="connsiteY50" fmla="*/ 284286 h 533703"/>
              <a:gd name="connsiteX51" fmla="*/ 100194 w 566315"/>
              <a:gd name="connsiteY51" fmla="*/ 285281 h 533703"/>
              <a:gd name="connsiteX52" fmla="*/ 117154 w 566315"/>
              <a:gd name="connsiteY52" fmla="*/ 302242 h 533703"/>
              <a:gd name="connsiteX53" fmla="*/ 170864 w 566315"/>
              <a:gd name="connsiteY53" fmla="*/ 302242 h 533703"/>
              <a:gd name="connsiteX54" fmla="*/ 187825 w 566315"/>
              <a:gd name="connsiteY54" fmla="*/ 285281 h 533703"/>
              <a:gd name="connsiteX55" fmla="*/ 170864 w 566315"/>
              <a:gd name="connsiteY55" fmla="*/ 268321 h 533703"/>
              <a:gd name="connsiteX56" fmla="*/ 134114 w 566315"/>
              <a:gd name="connsiteY56" fmla="*/ 268321 h 533703"/>
              <a:gd name="connsiteX57" fmla="*/ 134114 w 566315"/>
              <a:gd name="connsiteY57" fmla="*/ 173801 h 533703"/>
              <a:gd name="connsiteX58" fmla="*/ 117154 w 566315"/>
              <a:gd name="connsiteY58" fmla="*/ 156841 h 533703"/>
              <a:gd name="connsiteX59" fmla="*/ 281580 w 566315"/>
              <a:gd name="connsiteY59" fmla="*/ 81 h 533703"/>
              <a:gd name="connsiteX60" fmla="*/ 566196 w 566315"/>
              <a:gd name="connsiteY60" fmla="*/ 207831 h 533703"/>
              <a:gd name="connsiteX61" fmla="*/ 480255 w 566315"/>
              <a:gd name="connsiteY61" fmla="*/ 390712 h 533703"/>
              <a:gd name="connsiteX62" fmla="*/ 257731 w 566315"/>
              <a:gd name="connsiteY62" fmla="*/ 527267 h 533703"/>
              <a:gd name="connsiteX63" fmla="*/ 249978 w 566315"/>
              <a:gd name="connsiteY63" fmla="*/ 455830 h 533703"/>
              <a:gd name="connsiteX64" fmla="*/ 0 w 566315"/>
              <a:gd name="connsiteY64" fmla="*/ 228720 h 533703"/>
              <a:gd name="connsiteX65" fmla="*/ 281580 w 566315"/>
              <a:gd name="connsiteY65" fmla="*/ 81 h 533703"/>
              <a:gd name="connsiteX0" fmla="*/ 399787 w 566315"/>
              <a:gd name="connsiteY0" fmla="*/ 156841 h 533703"/>
              <a:gd name="connsiteX1" fmla="*/ 382827 w 566315"/>
              <a:gd name="connsiteY1" fmla="*/ 173801 h 533703"/>
              <a:gd name="connsiteX2" fmla="*/ 382827 w 566315"/>
              <a:gd name="connsiteY2" fmla="*/ 283289 h 533703"/>
              <a:gd name="connsiteX3" fmla="*/ 383028 w 566315"/>
              <a:gd name="connsiteY3" fmla="*/ 284286 h 533703"/>
              <a:gd name="connsiteX4" fmla="*/ 382827 w 566315"/>
              <a:gd name="connsiteY4" fmla="*/ 285282 h 533703"/>
              <a:gd name="connsiteX5" fmla="*/ 399787 w 566315"/>
              <a:gd name="connsiteY5" fmla="*/ 302242 h 533703"/>
              <a:gd name="connsiteX6" fmla="*/ 455000 w 566315"/>
              <a:gd name="connsiteY6" fmla="*/ 302242 h 533703"/>
              <a:gd name="connsiteX7" fmla="*/ 471960 w 566315"/>
              <a:gd name="connsiteY7" fmla="*/ 285282 h 533703"/>
              <a:gd name="connsiteX8" fmla="*/ 455000 w 566315"/>
              <a:gd name="connsiteY8" fmla="*/ 268322 h 533703"/>
              <a:gd name="connsiteX9" fmla="*/ 416747 w 566315"/>
              <a:gd name="connsiteY9" fmla="*/ 268322 h 533703"/>
              <a:gd name="connsiteX10" fmla="*/ 416747 w 566315"/>
              <a:gd name="connsiteY10" fmla="*/ 249264 h 533703"/>
              <a:gd name="connsiteX11" fmla="*/ 455000 w 566315"/>
              <a:gd name="connsiteY11" fmla="*/ 249264 h 533703"/>
              <a:gd name="connsiteX12" fmla="*/ 471960 w 566315"/>
              <a:gd name="connsiteY12" fmla="*/ 232304 h 533703"/>
              <a:gd name="connsiteX13" fmla="*/ 455000 w 566315"/>
              <a:gd name="connsiteY13" fmla="*/ 215344 h 533703"/>
              <a:gd name="connsiteX14" fmla="*/ 416747 w 566315"/>
              <a:gd name="connsiteY14" fmla="*/ 215344 h 533703"/>
              <a:gd name="connsiteX15" fmla="*/ 416747 w 566315"/>
              <a:gd name="connsiteY15" fmla="*/ 190761 h 533703"/>
              <a:gd name="connsiteX16" fmla="*/ 455000 w 566315"/>
              <a:gd name="connsiteY16" fmla="*/ 190761 h 533703"/>
              <a:gd name="connsiteX17" fmla="*/ 471960 w 566315"/>
              <a:gd name="connsiteY17" fmla="*/ 173801 h 533703"/>
              <a:gd name="connsiteX18" fmla="*/ 455000 w 566315"/>
              <a:gd name="connsiteY18" fmla="*/ 156841 h 533703"/>
              <a:gd name="connsiteX19" fmla="*/ 399788 w 566315"/>
              <a:gd name="connsiteY19" fmla="*/ 156841 h 533703"/>
              <a:gd name="connsiteX20" fmla="*/ 399787 w 566315"/>
              <a:gd name="connsiteY20" fmla="*/ 156841 h 533703"/>
              <a:gd name="connsiteX21" fmla="*/ 264989 w 566315"/>
              <a:gd name="connsiteY21" fmla="*/ 156841 h 533703"/>
              <a:gd name="connsiteX22" fmla="*/ 248029 w 566315"/>
              <a:gd name="connsiteY22" fmla="*/ 173801 h 533703"/>
              <a:gd name="connsiteX23" fmla="*/ 248029 w 566315"/>
              <a:gd name="connsiteY23" fmla="*/ 283289 h 533703"/>
              <a:gd name="connsiteX24" fmla="*/ 264989 w 566315"/>
              <a:gd name="connsiteY24" fmla="*/ 300250 h 533703"/>
              <a:gd name="connsiteX25" fmla="*/ 281949 w 566315"/>
              <a:gd name="connsiteY25" fmla="*/ 283289 h 533703"/>
              <a:gd name="connsiteX26" fmla="*/ 281949 w 566315"/>
              <a:gd name="connsiteY26" fmla="*/ 225335 h 533703"/>
              <a:gd name="connsiteX27" fmla="*/ 332951 w 566315"/>
              <a:gd name="connsiteY27" fmla="*/ 292748 h 533703"/>
              <a:gd name="connsiteX28" fmla="*/ 342333 w 566315"/>
              <a:gd name="connsiteY28" fmla="*/ 298694 h 533703"/>
              <a:gd name="connsiteX29" fmla="*/ 343447 w 566315"/>
              <a:gd name="connsiteY29" fmla="*/ 299075 h 533703"/>
              <a:gd name="connsiteX30" fmla="*/ 344532 w 566315"/>
              <a:gd name="connsiteY30" fmla="*/ 299294 h 533703"/>
              <a:gd name="connsiteX31" fmla="*/ 349266 w 566315"/>
              <a:gd name="connsiteY31" fmla="*/ 300250 h 533703"/>
              <a:gd name="connsiteX32" fmla="*/ 366227 w 566315"/>
              <a:gd name="connsiteY32" fmla="*/ 283289 h 533703"/>
              <a:gd name="connsiteX33" fmla="*/ 366227 w 566315"/>
              <a:gd name="connsiteY33" fmla="*/ 173801 h 533703"/>
              <a:gd name="connsiteX34" fmla="*/ 349266 w 566315"/>
              <a:gd name="connsiteY34" fmla="*/ 156841 h 533703"/>
              <a:gd name="connsiteX35" fmla="*/ 332306 w 566315"/>
              <a:gd name="connsiteY35" fmla="*/ 173801 h 533703"/>
              <a:gd name="connsiteX36" fmla="*/ 332306 w 566315"/>
              <a:gd name="connsiteY36" fmla="*/ 235675 h 533703"/>
              <a:gd name="connsiteX37" fmla="*/ 284027 w 566315"/>
              <a:gd name="connsiteY37" fmla="*/ 171860 h 533703"/>
              <a:gd name="connsiteX38" fmla="*/ 281021 w 566315"/>
              <a:gd name="connsiteY38" fmla="*/ 169203 h 533703"/>
              <a:gd name="connsiteX39" fmla="*/ 264989 w 566315"/>
              <a:gd name="connsiteY39" fmla="*/ 156841 h 533703"/>
              <a:gd name="connsiteX40" fmla="*/ 214632 w 566315"/>
              <a:gd name="connsiteY40" fmla="*/ 156841 h 533703"/>
              <a:gd name="connsiteX41" fmla="*/ 197672 w 566315"/>
              <a:gd name="connsiteY41" fmla="*/ 173801 h 533703"/>
              <a:gd name="connsiteX42" fmla="*/ 197672 w 566315"/>
              <a:gd name="connsiteY42" fmla="*/ 283289 h 533703"/>
              <a:gd name="connsiteX43" fmla="*/ 214632 w 566315"/>
              <a:gd name="connsiteY43" fmla="*/ 300250 h 533703"/>
              <a:gd name="connsiteX44" fmla="*/ 231592 w 566315"/>
              <a:gd name="connsiteY44" fmla="*/ 283289 h 533703"/>
              <a:gd name="connsiteX45" fmla="*/ 231592 w 566315"/>
              <a:gd name="connsiteY45" fmla="*/ 173801 h 533703"/>
              <a:gd name="connsiteX46" fmla="*/ 214632 w 566315"/>
              <a:gd name="connsiteY46" fmla="*/ 156841 h 533703"/>
              <a:gd name="connsiteX47" fmla="*/ 117154 w 566315"/>
              <a:gd name="connsiteY47" fmla="*/ 156841 h 533703"/>
              <a:gd name="connsiteX48" fmla="*/ 100194 w 566315"/>
              <a:gd name="connsiteY48" fmla="*/ 173801 h 533703"/>
              <a:gd name="connsiteX49" fmla="*/ 100194 w 566315"/>
              <a:gd name="connsiteY49" fmla="*/ 283289 h 533703"/>
              <a:gd name="connsiteX50" fmla="*/ 100395 w 566315"/>
              <a:gd name="connsiteY50" fmla="*/ 284286 h 533703"/>
              <a:gd name="connsiteX51" fmla="*/ 100194 w 566315"/>
              <a:gd name="connsiteY51" fmla="*/ 285281 h 533703"/>
              <a:gd name="connsiteX52" fmla="*/ 117154 w 566315"/>
              <a:gd name="connsiteY52" fmla="*/ 302242 h 533703"/>
              <a:gd name="connsiteX53" fmla="*/ 170864 w 566315"/>
              <a:gd name="connsiteY53" fmla="*/ 302242 h 533703"/>
              <a:gd name="connsiteX54" fmla="*/ 187825 w 566315"/>
              <a:gd name="connsiteY54" fmla="*/ 285281 h 533703"/>
              <a:gd name="connsiteX55" fmla="*/ 170864 w 566315"/>
              <a:gd name="connsiteY55" fmla="*/ 268321 h 533703"/>
              <a:gd name="connsiteX56" fmla="*/ 134114 w 566315"/>
              <a:gd name="connsiteY56" fmla="*/ 268321 h 533703"/>
              <a:gd name="connsiteX57" fmla="*/ 134114 w 566315"/>
              <a:gd name="connsiteY57" fmla="*/ 173801 h 533703"/>
              <a:gd name="connsiteX58" fmla="*/ 117154 w 566315"/>
              <a:gd name="connsiteY58" fmla="*/ 156841 h 533703"/>
              <a:gd name="connsiteX59" fmla="*/ 281580 w 566315"/>
              <a:gd name="connsiteY59" fmla="*/ 81 h 533703"/>
              <a:gd name="connsiteX60" fmla="*/ 566196 w 566315"/>
              <a:gd name="connsiteY60" fmla="*/ 207831 h 533703"/>
              <a:gd name="connsiteX61" fmla="*/ 480255 w 566315"/>
              <a:gd name="connsiteY61" fmla="*/ 390712 h 533703"/>
              <a:gd name="connsiteX62" fmla="*/ 257731 w 566315"/>
              <a:gd name="connsiteY62" fmla="*/ 527267 h 533703"/>
              <a:gd name="connsiteX63" fmla="*/ 249978 w 566315"/>
              <a:gd name="connsiteY63" fmla="*/ 455830 h 533703"/>
              <a:gd name="connsiteX64" fmla="*/ 0 w 566315"/>
              <a:gd name="connsiteY64" fmla="*/ 228720 h 533703"/>
              <a:gd name="connsiteX65" fmla="*/ 281580 w 566315"/>
              <a:gd name="connsiteY65" fmla="*/ 81 h 533703"/>
              <a:gd name="connsiteX0" fmla="*/ 399787 w 566315"/>
              <a:gd name="connsiteY0" fmla="*/ 156760 h 533622"/>
              <a:gd name="connsiteX1" fmla="*/ 382827 w 566315"/>
              <a:gd name="connsiteY1" fmla="*/ 173720 h 533622"/>
              <a:gd name="connsiteX2" fmla="*/ 382827 w 566315"/>
              <a:gd name="connsiteY2" fmla="*/ 283208 h 533622"/>
              <a:gd name="connsiteX3" fmla="*/ 383028 w 566315"/>
              <a:gd name="connsiteY3" fmla="*/ 284205 h 533622"/>
              <a:gd name="connsiteX4" fmla="*/ 382827 w 566315"/>
              <a:gd name="connsiteY4" fmla="*/ 285201 h 533622"/>
              <a:gd name="connsiteX5" fmla="*/ 399787 w 566315"/>
              <a:gd name="connsiteY5" fmla="*/ 302161 h 533622"/>
              <a:gd name="connsiteX6" fmla="*/ 455000 w 566315"/>
              <a:gd name="connsiteY6" fmla="*/ 302161 h 533622"/>
              <a:gd name="connsiteX7" fmla="*/ 471960 w 566315"/>
              <a:gd name="connsiteY7" fmla="*/ 285201 h 533622"/>
              <a:gd name="connsiteX8" fmla="*/ 455000 w 566315"/>
              <a:gd name="connsiteY8" fmla="*/ 268241 h 533622"/>
              <a:gd name="connsiteX9" fmla="*/ 416747 w 566315"/>
              <a:gd name="connsiteY9" fmla="*/ 268241 h 533622"/>
              <a:gd name="connsiteX10" fmla="*/ 416747 w 566315"/>
              <a:gd name="connsiteY10" fmla="*/ 249183 h 533622"/>
              <a:gd name="connsiteX11" fmla="*/ 455000 w 566315"/>
              <a:gd name="connsiteY11" fmla="*/ 249183 h 533622"/>
              <a:gd name="connsiteX12" fmla="*/ 471960 w 566315"/>
              <a:gd name="connsiteY12" fmla="*/ 232223 h 533622"/>
              <a:gd name="connsiteX13" fmla="*/ 455000 w 566315"/>
              <a:gd name="connsiteY13" fmla="*/ 215263 h 533622"/>
              <a:gd name="connsiteX14" fmla="*/ 416747 w 566315"/>
              <a:gd name="connsiteY14" fmla="*/ 215263 h 533622"/>
              <a:gd name="connsiteX15" fmla="*/ 416747 w 566315"/>
              <a:gd name="connsiteY15" fmla="*/ 190680 h 533622"/>
              <a:gd name="connsiteX16" fmla="*/ 455000 w 566315"/>
              <a:gd name="connsiteY16" fmla="*/ 190680 h 533622"/>
              <a:gd name="connsiteX17" fmla="*/ 471960 w 566315"/>
              <a:gd name="connsiteY17" fmla="*/ 173720 h 533622"/>
              <a:gd name="connsiteX18" fmla="*/ 455000 w 566315"/>
              <a:gd name="connsiteY18" fmla="*/ 156760 h 533622"/>
              <a:gd name="connsiteX19" fmla="*/ 399788 w 566315"/>
              <a:gd name="connsiteY19" fmla="*/ 156760 h 533622"/>
              <a:gd name="connsiteX20" fmla="*/ 399787 w 566315"/>
              <a:gd name="connsiteY20" fmla="*/ 156760 h 533622"/>
              <a:gd name="connsiteX21" fmla="*/ 264989 w 566315"/>
              <a:gd name="connsiteY21" fmla="*/ 156760 h 533622"/>
              <a:gd name="connsiteX22" fmla="*/ 248029 w 566315"/>
              <a:gd name="connsiteY22" fmla="*/ 173720 h 533622"/>
              <a:gd name="connsiteX23" fmla="*/ 248029 w 566315"/>
              <a:gd name="connsiteY23" fmla="*/ 283208 h 533622"/>
              <a:gd name="connsiteX24" fmla="*/ 264989 w 566315"/>
              <a:gd name="connsiteY24" fmla="*/ 300169 h 533622"/>
              <a:gd name="connsiteX25" fmla="*/ 281949 w 566315"/>
              <a:gd name="connsiteY25" fmla="*/ 283208 h 533622"/>
              <a:gd name="connsiteX26" fmla="*/ 281949 w 566315"/>
              <a:gd name="connsiteY26" fmla="*/ 225254 h 533622"/>
              <a:gd name="connsiteX27" fmla="*/ 332951 w 566315"/>
              <a:gd name="connsiteY27" fmla="*/ 292667 h 533622"/>
              <a:gd name="connsiteX28" fmla="*/ 342333 w 566315"/>
              <a:gd name="connsiteY28" fmla="*/ 298613 h 533622"/>
              <a:gd name="connsiteX29" fmla="*/ 343447 w 566315"/>
              <a:gd name="connsiteY29" fmla="*/ 298994 h 533622"/>
              <a:gd name="connsiteX30" fmla="*/ 344532 w 566315"/>
              <a:gd name="connsiteY30" fmla="*/ 299213 h 533622"/>
              <a:gd name="connsiteX31" fmla="*/ 349266 w 566315"/>
              <a:gd name="connsiteY31" fmla="*/ 300169 h 533622"/>
              <a:gd name="connsiteX32" fmla="*/ 366227 w 566315"/>
              <a:gd name="connsiteY32" fmla="*/ 283208 h 533622"/>
              <a:gd name="connsiteX33" fmla="*/ 366227 w 566315"/>
              <a:gd name="connsiteY33" fmla="*/ 173720 h 533622"/>
              <a:gd name="connsiteX34" fmla="*/ 349266 w 566315"/>
              <a:gd name="connsiteY34" fmla="*/ 156760 h 533622"/>
              <a:gd name="connsiteX35" fmla="*/ 332306 w 566315"/>
              <a:gd name="connsiteY35" fmla="*/ 173720 h 533622"/>
              <a:gd name="connsiteX36" fmla="*/ 332306 w 566315"/>
              <a:gd name="connsiteY36" fmla="*/ 235594 h 533622"/>
              <a:gd name="connsiteX37" fmla="*/ 284027 w 566315"/>
              <a:gd name="connsiteY37" fmla="*/ 171779 h 533622"/>
              <a:gd name="connsiteX38" fmla="*/ 281021 w 566315"/>
              <a:gd name="connsiteY38" fmla="*/ 169122 h 533622"/>
              <a:gd name="connsiteX39" fmla="*/ 264989 w 566315"/>
              <a:gd name="connsiteY39" fmla="*/ 156760 h 533622"/>
              <a:gd name="connsiteX40" fmla="*/ 214632 w 566315"/>
              <a:gd name="connsiteY40" fmla="*/ 156760 h 533622"/>
              <a:gd name="connsiteX41" fmla="*/ 197672 w 566315"/>
              <a:gd name="connsiteY41" fmla="*/ 173720 h 533622"/>
              <a:gd name="connsiteX42" fmla="*/ 197672 w 566315"/>
              <a:gd name="connsiteY42" fmla="*/ 283208 h 533622"/>
              <a:gd name="connsiteX43" fmla="*/ 214632 w 566315"/>
              <a:gd name="connsiteY43" fmla="*/ 300169 h 533622"/>
              <a:gd name="connsiteX44" fmla="*/ 231592 w 566315"/>
              <a:gd name="connsiteY44" fmla="*/ 283208 h 533622"/>
              <a:gd name="connsiteX45" fmla="*/ 231592 w 566315"/>
              <a:gd name="connsiteY45" fmla="*/ 173720 h 533622"/>
              <a:gd name="connsiteX46" fmla="*/ 214632 w 566315"/>
              <a:gd name="connsiteY46" fmla="*/ 156760 h 533622"/>
              <a:gd name="connsiteX47" fmla="*/ 117154 w 566315"/>
              <a:gd name="connsiteY47" fmla="*/ 156760 h 533622"/>
              <a:gd name="connsiteX48" fmla="*/ 100194 w 566315"/>
              <a:gd name="connsiteY48" fmla="*/ 173720 h 533622"/>
              <a:gd name="connsiteX49" fmla="*/ 100194 w 566315"/>
              <a:gd name="connsiteY49" fmla="*/ 283208 h 533622"/>
              <a:gd name="connsiteX50" fmla="*/ 100395 w 566315"/>
              <a:gd name="connsiteY50" fmla="*/ 284205 h 533622"/>
              <a:gd name="connsiteX51" fmla="*/ 100194 w 566315"/>
              <a:gd name="connsiteY51" fmla="*/ 285200 h 533622"/>
              <a:gd name="connsiteX52" fmla="*/ 117154 w 566315"/>
              <a:gd name="connsiteY52" fmla="*/ 302161 h 533622"/>
              <a:gd name="connsiteX53" fmla="*/ 170864 w 566315"/>
              <a:gd name="connsiteY53" fmla="*/ 302161 h 533622"/>
              <a:gd name="connsiteX54" fmla="*/ 187825 w 566315"/>
              <a:gd name="connsiteY54" fmla="*/ 285200 h 533622"/>
              <a:gd name="connsiteX55" fmla="*/ 170864 w 566315"/>
              <a:gd name="connsiteY55" fmla="*/ 268240 h 533622"/>
              <a:gd name="connsiteX56" fmla="*/ 134114 w 566315"/>
              <a:gd name="connsiteY56" fmla="*/ 268240 h 533622"/>
              <a:gd name="connsiteX57" fmla="*/ 134114 w 566315"/>
              <a:gd name="connsiteY57" fmla="*/ 173720 h 533622"/>
              <a:gd name="connsiteX58" fmla="*/ 117154 w 566315"/>
              <a:gd name="connsiteY58" fmla="*/ 156760 h 533622"/>
              <a:gd name="connsiteX59" fmla="*/ 281580 w 566315"/>
              <a:gd name="connsiteY59" fmla="*/ 0 h 533622"/>
              <a:gd name="connsiteX60" fmla="*/ 566196 w 566315"/>
              <a:gd name="connsiteY60" fmla="*/ 207750 h 533622"/>
              <a:gd name="connsiteX61" fmla="*/ 480255 w 566315"/>
              <a:gd name="connsiteY61" fmla="*/ 390631 h 533622"/>
              <a:gd name="connsiteX62" fmla="*/ 257731 w 566315"/>
              <a:gd name="connsiteY62" fmla="*/ 527186 h 533622"/>
              <a:gd name="connsiteX63" fmla="*/ 249978 w 566315"/>
              <a:gd name="connsiteY63" fmla="*/ 455749 h 533622"/>
              <a:gd name="connsiteX64" fmla="*/ 0 w 566315"/>
              <a:gd name="connsiteY64" fmla="*/ 228639 h 533622"/>
              <a:gd name="connsiteX65" fmla="*/ 281580 w 566315"/>
              <a:gd name="connsiteY65" fmla="*/ 0 h 53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66315" h="533622">
                <a:moveTo>
                  <a:pt x="399787" y="156760"/>
                </a:moveTo>
                <a:cubicBezTo>
                  <a:pt x="390420" y="156760"/>
                  <a:pt x="382827" y="164353"/>
                  <a:pt x="382827" y="173720"/>
                </a:cubicBezTo>
                <a:lnTo>
                  <a:pt x="382827" y="283208"/>
                </a:lnTo>
                <a:cubicBezTo>
                  <a:pt x="382827" y="283546"/>
                  <a:pt x="382837" y="283882"/>
                  <a:pt x="383028" y="284205"/>
                </a:cubicBezTo>
                <a:lnTo>
                  <a:pt x="382827" y="285201"/>
                </a:lnTo>
                <a:cubicBezTo>
                  <a:pt x="382827" y="294568"/>
                  <a:pt x="390420" y="302161"/>
                  <a:pt x="399787" y="302161"/>
                </a:cubicBezTo>
                <a:lnTo>
                  <a:pt x="455000" y="302161"/>
                </a:lnTo>
                <a:cubicBezTo>
                  <a:pt x="464367" y="302161"/>
                  <a:pt x="471960" y="294568"/>
                  <a:pt x="471960" y="285201"/>
                </a:cubicBezTo>
                <a:cubicBezTo>
                  <a:pt x="471960" y="275834"/>
                  <a:pt x="464367" y="268241"/>
                  <a:pt x="455000" y="268241"/>
                </a:cubicBezTo>
                <a:lnTo>
                  <a:pt x="416747" y="268241"/>
                </a:lnTo>
                <a:lnTo>
                  <a:pt x="416747" y="249183"/>
                </a:lnTo>
                <a:lnTo>
                  <a:pt x="455000" y="249183"/>
                </a:lnTo>
                <a:cubicBezTo>
                  <a:pt x="464367" y="249183"/>
                  <a:pt x="471960" y="241590"/>
                  <a:pt x="471960" y="232223"/>
                </a:cubicBezTo>
                <a:cubicBezTo>
                  <a:pt x="471960" y="222856"/>
                  <a:pt x="464367" y="215263"/>
                  <a:pt x="455000" y="215263"/>
                </a:cubicBezTo>
                <a:lnTo>
                  <a:pt x="416747" y="215263"/>
                </a:lnTo>
                <a:lnTo>
                  <a:pt x="416747" y="190680"/>
                </a:lnTo>
                <a:lnTo>
                  <a:pt x="455000" y="190680"/>
                </a:lnTo>
                <a:cubicBezTo>
                  <a:pt x="464367" y="190680"/>
                  <a:pt x="471960" y="183087"/>
                  <a:pt x="471960" y="173720"/>
                </a:cubicBezTo>
                <a:cubicBezTo>
                  <a:pt x="471960" y="164353"/>
                  <a:pt x="464367" y="156760"/>
                  <a:pt x="455000" y="156760"/>
                </a:cubicBezTo>
                <a:lnTo>
                  <a:pt x="399788" y="156760"/>
                </a:lnTo>
                <a:lnTo>
                  <a:pt x="399787" y="156760"/>
                </a:lnTo>
                <a:close/>
                <a:moveTo>
                  <a:pt x="264989" y="156760"/>
                </a:moveTo>
                <a:cubicBezTo>
                  <a:pt x="255622" y="156760"/>
                  <a:pt x="248029" y="164353"/>
                  <a:pt x="248029" y="173720"/>
                </a:cubicBezTo>
                <a:lnTo>
                  <a:pt x="248029" y="283208"/>
                </a:lnTo>
                <a:cubicBezTo>
                  <a:pt x="248029" y="292575"/>
                  <a:pt x="255622" y="300169"/>
                  <a:pt x="264989" y="300169"/>
                </a:cubicBezTo>
                <a:cubicBezTo>
                  <a:pt x="274356" y="300169"/>
                  <a:pt x="281949" y="292575"/>
                  <a:pt x="281949" y="283208"/>
                </a:cubicBezTo>
                <a:lnTo>
                  <a:pt x="281949" y="225254"/>
                </a:lnTo>
                <a:lnTo>
                  <a:pt x="332951" y="292667"/>
                </a:lnTo>
                <a:cubicBezTo>
                  <a:pt x="335361" y="295853"/>
                  <a:pt x="338678" y="297948"/>
                  <a:pt x="342333" y="298613"/>
                </a:cubicBezTo>
                <a:cubicBezTo>
                  <a:pt x="342662" y="298840"/>
                  <a:pt x="343027" y="298989"/>
                  <a:pt x="343447" y="298994"/>
                </a:cubicBezTo>
                <a:cubicBezTo>
                  <a:pt x="343789" y="299184"/>
                  <a:pt x="344156" y="299239"/>
                  <a:pt x="344532" y="299213"/>
                </a:cubicBezTo>
                <a:lnTo>
                  <a:pt x="349266" y="300169"/>
                </a:lnTo>
                <a:cubicBezTo>
                  <a:pt x="358633" y="300169"/>
                  <a:pt x="366227" y="292575"/>
                  <a:pt x="366227" y="283208"/>
                </a:cubicBezTo>
                <a:lnTo>
                  <a:pt x="366227" y="173720"/>
                </a:lnTo>
                <a:cubicBezTo>
                  <a:pt x="366227" y="164353"/>
                  <a:pt x="358633" y="156760"/>
                  <a:pt x="349266" y="156760"/>
                </a:cubicBezTo>
                <a:cubicBezTo>
                  <a:pt x="339900" y="156760"/>
                  <a:pt x="332306" y="164353"/>
                  <a:pt x="332306" y="173720"/>
                </a:cubicBezTo>
                <a:lnTo>
                  <a:pt x="332306" y="235594"/>
                </a:lnTo>
                <a:lnTo>
                  <a:pt x="284027" y="171779"/>
                </a:lnTo>
                <a:cubicBezTo>
                  <a:pt x="283194" y="170678"/>
                  <a:pt x="282252" y="169706"/>
                  <a:pt x="281021" y="169122"/>
                </a:cubicBezTo>
                <a:cubicBezTo>
                  <a:pt x="279266" y="161951"/>
                  <a:pt x="272734" y="156760"/>
                  <a:pt x="264989" y="156760"/>
                </a:cubicBezTo>
                <a:close/>
                <a:moveTo>
                  <a:pt x="214632" y="156760"/>
                </a:moveTo>
                <a:cubicBezTo>
                  <a:pt x="205265" y="156760"/>
                  <a:pt x="197672" y="164353"/>
                  <a:pt x="197672" y="173720"/>
                </a:cubicBezTo>
                <a:lnTo>
                  <a:pt x="197672" y="283208"/>
                </a:lnTo>
                <a:cubicBezTo>
                  <a:pt x="197672" y="292575"/>
                  <a:pt x="205265" y="300169"/>
                  <a:pt x="214632" y="300169"/>
                </a:cubicBezTo>
                <a:cubicBezTo>
                  <a:pt x="223999" y="300169"/>
                  <a:pt x="231592" y="292575"/>
                  <a:pt x="231592" y="283208"/>
                </a:cubicBezTo>
                <a:lnTo>
                  <a:pt x="231592" y="173720"/>
                </a:lnTo>
                <a:cubicBezTo>
                  <a:pt x="231592" y="164353"/>
                  <a:pt x="223999" y="156760"/>
                  <a:pt x="214632" y="156760"/>
                </a:cubicBezTo>
                <a:close/>
                <a:moveTo>
                  <a:pt x="117154" y="156760"/>
                </a:moveTo>
                <a:cubicBezTo>
                  <a:pt x="107787" y="156760"/>
                  <a:pt x="100194" y="164353"/>
                  <a:pt x="100194" y="173720"/>
                </a:cubicBezTo>
                <a:lnTo>
                  <a:pt x="100194" y="283208"/>
                </a:lnTo>
                <a:cubicBezTo>
                  <a:pt x="100194" y="283546"/>
                  <a:pt x="100204" y="283882"/>
                  <a:pt x="100395" y="284205"/>
                </a:cubicBezTo>
                <a:lnTo>
                  <a:pt x="100194" y="285200"/>
                </a:lnTo>
                <a:cubicBezTo>
                  <a:pt x="100194" y="294567"/>
                  <a:pt x="107787" y="302161"/>
                  <a:pt x="117154" y="302161"/>
                </a:cubicBezTo>
                <a:lnTo>
                  <a:pt x="170864" y="302161"/>
                </a:lnTo>
                <a:cubicBezTo>
                  <a:pt x="180231" y="302161"/>
                  <a:pt x="187825" y="294567"/>
                  <a:pt x="187825" y="285200"/>
                </a:cubicBezTo>
                <a:cubicBezTo>
                  <a:pt x="187825" y="275834"/>
                  <a:pt x="180231" y="268240"/>
                  <a:pt x="170864" y="268240"/>
                </a:cubicBezTo>
                <a:lnTo>
                  <a:pt x="134114" y="268240"/>
                </a:lnTo>
                <a:lnTo>
                  <a:pt x="134114" y="173720"/>
                </a:lnTo>
                <a:cubicBezTo>
                  <a:pt x="134114" y="164353"/>
                  <a:pt x="126521" y="156760"/>
                  <a:pt x="117154" y="156760"/>
                </a:cubicBezTo>
                <a:close/>
                <a:moveTo>
                  <a:pt x="281580" y="0"/>
                </a:moveTo>
                <a:cubicBezTo>
                  <a:pt x="436152" y="601"/>
                  <a:pt x="561043" y="105819"/>
                  <a:pt x="566196" y="207750"/>
                </a:cubicBezTo>
                <a:cubicBezTo>
                  <a:pt x="568695" y="310611"/>
                  <a:pt x="531666" y="337392"/>
                  <a:pt x="480255" y="390631"/>
                </a:cubicBezTo>
                <a:cubicBezTo>
                  <a:pt x="412554" y="454576"/>
                  <a:pt x="256704" y="560853"/>
                  <a:pt x="257731" y="527186"/>
                </a:cubicBezTo>
                <a:cubicBezTo>
                  <a:pt x="258231" y="506785"/>
                  <a:pt x="277512" y="463818"/>
                  <a:pt x="249978" y="455749"/>
                </a:cubicBezTo>
                <a:cubicBezTo>
                  <a:pt x="109337" y="443096"/>
                  <a:pt x="0" y="346236"/>
                  <a:pt x="0" y="228639"/>
                </a:cubicBezTo>
                <a:cubicBezTo>
                  <a:pt x="0" y="102366"/>
                  <a:pt x="126068" y="0"/>
                  <a:pt x="2815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26" name="Rounded Rectangle 5">
            <a:extLst>
              <a:ext uri="{FF2B5EF4-FFF2-40B4-BE49-F238E27FC236}">
                <a16:creationId xmlns:a16="http://schemas.microsoft.com/office/drawing/2014/main" id="{DC87DC00-92AD-49D7-8EAA-F2775DE6D90C}"/>
              </a:ext>
            </a:extLst>
          </p:cNvPr>
          <p:cNvSpPr>
            <a:spLocks noChangeAspect="1"/>
          </p:cNvSpPr>
          <p:nvPr/>
        </p:nvSpPr>
        <p:spPr>
          <a:xfrm>
            <a:off x="8942403" y="5140886"/>
            <a:ext cx="314168" cy="314133"/>
          </a:xfrm>
          <a:custGeom>
            <a:avLst/>
            <a:gdLst/>
            <a:ahLst/>
            <a:cxnLst/>
            <a:rect l="l" t="t" r="r" b="b"/>
            <a:pathLst>
              <a:path w="3960440" h="3960000">
                <a:moveTo>
                  <a:pt x="330865" y="1988701"/>
                </a:moveTo>
                <a:lnTo>
                  <a:pt x="330865" y="3294924"/>
                </a:lnTo>
                <a:cubicBezTo>
                  <a:pt x="330865" y="3484431"/>
                  <a:pt x="484490" y="3638056"/>
                  <a:pt x="673997" y="3638056"/>
                </a:cubicBezTo>
                <a:lnTo>
                  <a:pt x="3286444" y="3638056"/>
                </a:lnTo>
                <a:cubicBezTo>
                  <a:pt x="3475951" y="3638056"/>
                  <a:pt x="3629576" y="3484431"/>
                  <a:pt x="3629576" y="3294924"/>
                </a:cubicBezTo>
                <a:lnTo>
                  <a:pt x="3629576" y="1988701"/>
                </a:lnTo>
                <a:lnTo>
                  <a:pt x="3007776" y="1988701"/>
                </a:lnTo>
                <a:cubicBezTo>
                  <a:pt x="3003504" y="2552442"/>
                  <a:pt x="2545062" y="3007995"/>
                  <a:pt x="1980221" y="3007995"/>
                </a:cubicBezTo>
                <a:cubicBezTo>
                  <a:pt x="1415380" y="3007995"/>
                  <a:pt x="956938" y="2552442"/>
                  <a:pt x="952666" y="1988701"/>
                </a:cubicBezTo>
                <a:close/>
                <a:moveTo>
                  <a:pt x="1980221" y="1247520"/>
                </a:moveTo>
                <a:cubicBezTo>
                  <a:pt x="1575683" y="1247520"/>
                  <a:pt x="1247740" y="1575463"/>
                  <a:pt x="1247740" y="1980001"/>
                </a:cubicBezTo>
                <a:cubicBezTo>
                  <a:pt x="1247740" y="2384539"/>
                  <a:pt x="1575683" y="2712482"/>
                  <a:pt x="1980221" y="2712482"/>
                </a:cubicBezTo>
                <a:cubicBezTo>
                  <a:pt x="2384759" y="2712482"/>
                  <a:pt x="2712702" y="2384539"/>
                  <a:pt x="2712702" y="1980001"/>
                </a:cubicBezTo>
                <a:cubicBezTo>
                  <a:pt x="2712702" y="1575463"/>
                  <a:pt x="2384759" y="1247520"/>
                  <a:pt x="1980221" y="1247520"/>
                </a:cubicBezTo>
                <a:close/>
                <a:moveTo>
                  <a:pt x="3164915" y="346755"/>
                </a:moveTo>
                <a:cubicBezTo>
                  <a:pt x="3096058" y="346755"/>
                  <a:pt x="3040238" y="402575"/>
                  <a:pt x="3040238" y="471432"/>
                </a:cubicBezTo>
                <a:lnTo>
                  <a:pt x="3040238" y="733595"/>
                </a:lnTo>
                <a:cubicBezTo>
                  <a:pt x="3040238" y="802452"/>
                  <a:pt x="3096058" y="858272"/>
                  <a:pt x="3164915" y="858272"/>
                </a:cubicBezTo>
                <a:lnTo>
                  <a:pt x="3427135" y="858272"/>
                </a:lnTo>
                <a:cubicBezTo>
                  <a:pt x="3495992" y="858272"/>
                  <a:pt x="3551812" y="802452"/>
                  <a:pt x="3551812" y="733595"/>
                </a:cubicBezTo>
                <a:lnTo>
                  <a:pt x="3551812" y="471432"/>
                </a:lnTo>
                <a:cubicBezTo>
                  <a:pt x="3551812" y="402575"/>
                  <a:pt x="3495992" y="346755"/>
                  <a:pt x="3427135" y="346755"/>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ea typeface="Arial Unicode MS"/>
              <a:cs typeface="+mn-cs"/>
            </a:endParaRPr>
          </a:p>
        </p:txBody>
      </p:sp>
      <p:sp>
        <p:nvSpPr>
          <p:cNvPr id="127" name="Rounded Rectangle 3">
            <a:extLst>
              <a:ext uri="{FF2B5EF4-FFF2-40B4-BE49-F238E27FC236}">
                <a16:creationId xmlns:a16="http://schemas.microsoft.com/office/drawing/2014/main" id="{499F2C02-A73D-4F69-AF80-FE64BFF560F5}"/>
              </a:ext>
            </a:extLst>
          </p:cNvPr>
          <p:cNvSpPr/>
          <p:nvPr/>
        </p:nvSpPr>
        <p:spPr>
          <a:xfrm>
            <a:off x="6457379" y="2003294"/>
            <a:ext cx="314203" cy="302811"/>
          </a:xfrm>
          <a:custGeom>
            <a:avLst/>
            <a:gdLst/>
            <a:ahLst/>
            <a:cxnLst/>
            <a:rect l="l" t="t" r="r" b="b"/>
            <a:pathLst>
              <a:path w="3960000" h="3816424">
                <a:moveTo>
                  <a:pt x="1632916" y="1505594"/>
                </a:moveTo>
                <a:lnTo>
                  <a:pt x="2327086" y="1908213"/>
                </a:lnTo>
                <a:lnTo>
                  <a:pt x="1632916" y="2310831"/>
                </a:lnTo>
                <a:close/>
                <a:moveTo>
                  <a:pt x="1098809" y="972108"/>
                </a:moveTo>
                <a:cubicBezTo>
                  <a:pt x="829868" y="972108"/>
                  <a:pt x="611848" y="1190128"/>
                  <a:pt x="611848" y="1459069"/>
                </a:cubicBezTo>
                <a:lnTo>
                  <a:pt x="611848" y="2357355"/>
                </a:lnTo>
                <a:cubicBezTo>
                  <a:pt x="611848" y="2626296"/>
                  <a:pt x="829868" y="2844316"/>
                  <a:pt x="1098809" y="2844316"/>
                </a:cubicBezTo>
                <a:lnTo>
                  <a:pt x="2861191" y="2844316"/>
                </a:lnTo>
                <a:cubicBezTo>
                  <a:pt x="3130132" y="2844316"/>
                  <a:pt x="3348152" y="2626296"/>
                  <a:pt x="3348152" y="2357355"/>
                </a:cubicBezTo>
                <a:lnTo>
                  <a:pt x="3348152" y="1459069"/>
                </a:lnTo>
                <a:cubicBezTo>
                  <a:pt x="3348152" y="1190128"/>
                  <a:pt x="3130132" y="972108"/>
                  <a:pt x="2861191" y="972108"/>
                </a:cubicBezTo>
                <a:close/>
                <a:moveTo>
                  <a:pt x="747408" y="0"/>
                </a:moveTo>
                <a:lnTo>
                  <a:pt x="3212592" y="0"/>
                </a:lnTo>
                <a:cubicBezTo>
                  <a:pt x="3625374" y="0"/>
                  <a:pt x="3960000" y="334626"/>
                  <a:pt x="3960000" y="747408"/>
                </a:cubicBezTo>
                <a:lnTo>
                  <a:pt x="3960000" y="3069016"/>
                </a:lnTo>
                <a:cubicBezTo>
                  <a:pt x="3960000" y="3481798"/>
                  <a:pt x="3625374" y="3816424"/>
                  <a:pt x="3212592" y="3816424"/>
                </a:cubicBezTo>
                <a:lnTo>
                  <a:pt x="747408" y="3816424"/>
                </a:lnTo>
                <a:cubicBezTo>
                  <a:pt x="334626" y="3816424"/>
                  <a:pt x="0" y="3481798"/>
                  <a:pt x="0" y="3069016"/>
                </a:cubicBezTo>
                <a:lnTo>
                  <a:pt x="0" y="747408"/>
                </a:lnTo>
                <a:cubicBezTo>
                  <a:pt x="0" y="334626"/>
                  <a:pt x="334626" y="0"/>
                  <a:pt x="7474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28" name="Rectangle 1">
            <a:extLst>
              <a:ext uri="{FF2B5EF4-FFF2-40B4-BE49-F238E27FC236}">
                <a16:creationId xmlns:a16="http://schemas.microsoft.com/office/drawing/2014/main" id="{D3FF5E47-5E30-4995-8150-AA20DDDC0CA5}"/>
              </a:ext>
            </a:extLst>
          </p:cNvPr>
          <p:cNvSpPr>
            <a:spLocks noChangeAspect="1"/>
          </p:cNvSpPr>
          <p:nvPr/>
        </p:nvSpPr>
        <p:spPr>
          <a:xfrm>
            <a:off x="9388304" y="633918"/>
            <a:ext cx="314168" cy="245622"/>
          </a:xfrm>
          <a:custGeom>
            <a:avLst/>
            <a:gdLst/>
            <a:ahLst/>
            <a:cxnLst/>
            <a:rect l="l" t="t" r="r" b="b"/>
            <a:pathLst>
              <a:path w="3960440" h="3096344">
                <a:moveTo>
                  <a:pt x="2420728" y="924699"/>
                </a:moveTo>
                <a:lnTo>
                  <a:pt x="3404007" y="2376264"/>
                </a:lnTo>
                <a:lnTo>
                  <a:pt x="2464506" y="2376264"/>
                </a:lnTo>
                <a:lnTo>
                  <a:pt x="1437447" y="2376264"/>
                </a:lnTo>
                <a:lnTo>
                  <a:pt x="690242" y="2376264"/>
                </a:lnTo>
                <a:lnTo>
                  <a:pt x="1577375" y="1374065"/>
                </a:lnTo>
                <a:lnTo>
                  <a:pt x="1882688" y="1718980"/>
                </a:lnTo>
                <a:close/>
                <a:moveTo>
                  <a:pt x="1093974" y="613224"/>
                </a:moveTo>
                <a:cubicBezTo>
                  <a:pt x="1292819" y="613224"/>
                  <a:pt x="1454014" y="774419"/>
                  <a:pt x="1454014" y="973264"/>
                </a:cubicBezTo>
                <a:cubicBezTo>
                  <a:pt x="1454014" y="1172109"/>
                  <a:pt x="1292819" y="1333304"/>
                  <a:pt x="1093974" y="1333304"/>
                </a:cubicBezTo>
                <a:cubicBezTo>
                  <a:pt x="895129" y="1333304"/>
                  <a:pt x="733934" y="1172109"/>
                  <a:pt x="733934" y="973264"/>
                </a:cubicBezTo>
                <a:cubicBezTo>
                  <a:pt x="733934" y="774419"/>
                  <a:pt x="895129" y="613224"/>
                  <a:pt x="1093974" y="613224"/>
                </a:cubicBezTo>
                <a:close/>
                <a:moveTo>
                  <a:pt x="396044" y="396044"/>
                </a:moveTo>
                <a:lnTo>
                  <a:pt x="396044" y="2700300"/>
                </a:lnTo>
                <a:lnTo>
                  <a:pt x="3564396" y="2700300"/>
                </a:lnTo>
                <a:lnTo>
                  <a:pt x="3564396" y="396044"/>
                </a:lnTo>
                <a:close/>
                <a:moveTo>
                  <a:pt x="0" y="0"/>
                </a:moveTo>
                <a:lnTo>
                  <a:pt x="3960440" y="0"/>
                </a:lnTo>
                <a:lnTo>
                  <a:pt x="3960440" y="3096344"/>
                </a:lnTo>
                <a:lnTo>
                  <a:pt x="0" y="3096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29" name="Rounded Rectangle 7">
            <a:extLst>
              <a:ext uri="{FF2B5EF4-FFF2-40B4-BE49-F238E27FC236}">
                <a16:creationId xmlns:a16="http://schemas.microsoft.com/office/drawing/2014/main" id="{0FC19649-34A5-46DD-BAEA-5C0EEF64B5A1}"/>
              </a:ext>
            </a:extLst>
          </p:cNvPr>
          <p:cNvSpPr>
            <a:spLocks noChangeAspect="1"/>
          </p:cNvSpPr>
          <p:nvPr/>
        </p:nvSpPr>
        <p:spPr>
          <a:xfrm>
            <a:off x="8372328" y="711009"/>
            <a:ext cx="314168" cy="314133"/>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31" name="Trapezoid 3">
            <a:extLst>
              <a:ext uri="{FF2B5EF4-FFF2-40B4-BE49-F238E27FC236}">
                <a16:creationId xmlns:a16="http://schemas.microsoft.com/office/drawing/2014/main" id="{40AD520A-32E1-4F5E-B5E9-47449920BAEB}"/>
              </a:ext>
            </a:extLst>
          </p:cNvPr>
          <p:cNvSpPr>
            <a:spLocks noChangeAspect="1"/>
          </p:cNvSpPr>
          <p:nvPr/>
        </p:nvSpPr>
        <p:spPr>
          <a:xfrm>
            <a:off x="6849479" y="3058370"/>
            <a:ext cx="308256" cy="314168"/>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32" name="Rounded Rectangle 8">
            <a:extLst>
              <a:ext uri="{FF2B5EF4-FFF2-40B4-BE49-F238E27FC236}">
                <a16:creationId xmlns:a16="http://schemas.microsoft.com/office/drawing/2014/main" id="{68709DCD-8BF1-4BCF-B209-AA30F35B3C6D}"/>
              </a:ext>
            </a:extLst>
          </p:cNvPr>
          <p:cNvSpPr/>
          <p:nvPr/>
        </p:nvSpPr>
        <p:spPr>
          <a:xfrm>
            <a:off x="7199204" y="5682837"/>
            <a:ext cx="314168" cy="314168"/>
          </a:xfrm>
          <a:custGeom>
            <a:avLst/>
            <a:gdLst/>
            <a:ahLst/>
            <a:cxnLst/>
            <a:rect l="l" t="t" r="r" b="b"/>
            <a:pathLst>
              <a:path w="3960440" h="3960000">
                <a:moveTo>
                  <a:pt x="2723924" y="666561"/>
                </a:moveTo>
                <a:cubicBezTo>
                  <a:pt x="2712585" y="666561"/>
                  <a:pt x="2701603" y="668088"/>
                  <a:pt x="2691750" y="673056"/>
                </a:cubicBezTo>
                <a:lnTo>
                  <a:pt x="2656848" y="673413"/>
                </a:lnTo>
                <a:lnTo>
                  <a:pt x="1433848" y="933370"/>
                </a:lnTo>
                <a:cubicBezTo>
                  <a:pt x="1393875" y="941867"/>
                  <a:pt x="1362077" y="967781"/>
                  <a:pt x="1346376" y="1002337"/>
                </a:cubicBezTo>
                <a:cubicBezTo>
                  <a:pt x="1331078" y="1020672"/>
                  <a:pt x="1323217" y="1044404"/>
                  <a:pt x="1323217" y="1069971"/>
                </a:cubicBezTo>
                <a:lnTo>
                  <a:pt x="1323217" y="2547593"/>
                </a:lnTo>
                <a:cubicBezTo>
                  <a:pt x="1271037" y="2529901"/>
                  <a:pt x="1213870" y="2520528"/>
                  <a:pt x="1154017" y="2520528"/>
                </a:cubicBezTo>
                <a:cubicBezTo>
                  <a:pt x="901512" y="2520528"/>
                  <a:pt x="696817" y="2687354"/>
                  <a:pt x="696817" y="2893144"/>
                </a:cubicBezTo>
                <a:cubicBezTo>
                  <a:pt x="696817" y="3098934"/>
                  <a:pt x="901512" y="3265760"/>
                  <a:pt x="1154017" y="3265760"/>
                </a:cubicBezTo>
                <a:cubicBezTo>
                  <a:pt x="1406522" y="3265760"/>
                  <a:pt x="1611217" y="3098934"/>
                  <a:pt x="1611217" y="2893144"/>
                </a:cubicBezTo>
                <a:cubicBezTo>
                  <a:pt x="1611217" y="2882349"/>
                  <a:pt x="1610654" y="2871660"/>
                  <a:pt x="1607283" y="2861334"/>
                </a:cubicBezTo>
                <a:lnTo>
                  <a:pt x="1611217" y="2841845"/>
                </a:lnTo>
                <a:lnTo>
                  <a:pt x="1611217" y="1521342"/>
                </a:lnTo>
                <a:lnTo>
                  <a:pt x="2600320" y="1311101"/>
                </a:lnTo>
                <a:lnTo>
                  <a:pt x="2600320" y="2327965"/>
                </a:lnTo>
                <a:cubicBezTo>
                  <a:pt x="2547472" y="2309959"/>
                  <a:pt x="2489516" y="2300312"/>
                  <a:pt x="2428795" y="2300312"/>
                </a:cubicBezTo>
                <a:cubicBezTo>
                  <a:pt x="2176290" y="2300312"/>
                  <a:pt x="1971595" y="2467138"/>
                  <a:pt x="1971595" y="2672928"/>
                </a:cubicBezTo>
                <a:cubicBezTo>
                  <a:pt x="1971595" y="2878718"/>
                  <a:pt x="2176290" y="3045544"/>
                  <a:pt x="2428795" y="3045544"/>
                </a:cubicBezTo>
                <a:cubicBezTo>
                  <a:pt x="2675391" y="3045544"/>
                  <a:pt x="2876388" y="2886436"/>
                  <a:pt x="2884224" y="2687245"/>
                </a:cubicBezTo>
                <a:lnTo>
                  <a:pt x="2888320" y="2666957"/>
                </a:lnTo>
                <a:lnTo>
                  <a:pt x="2888320" y="790165"/>
                </a:lnTo>
                <a:cubicBezTo>
                  <a:pt x="2888320" y="721900"/>
                  <a:pt x="2832981" y="666561"/>
                  <a:pt x="2764716" y="66656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33" name="Rounded Rectangle 1">
            <a:extLst>
              <a:ext uri="{FF2B5EF4-FFF2-40B4-BE49-F238E27FC236}">
                <a16:creationId xmlns:a16="http://schemas.microsoft.com/office/drawing/2014/main" id="{8537F3C3-51F3-47EB-A896-DF470D108F87}"/>
              </a:ext>
            </a:extLst>
          </p:cNvPr>
          <p:cNvSpPr>
            <a:spLocks noChangeAspect="1"/>
          </p:cNvSpPr>
          <p:nvPr/>
        </p:nvSpPr>
        <p:spPr>
          <a:xfrm>
            <a:off x="5495889" y="2696603"/>
            <a:ext cx="314168" cy="264123"/>
          </a:xfrm>
          <a:custGeom>
            <a:avLst/>
            <a:gdLst/>
            <a:ahLst/>
            <a:cxnLst/>
            <a:rect l="l" t="t" r="r" b="b"/>
            <a:pathLst>
              <a:path w="3985089" h="3350285">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34" name="Oval 2">
            <a:extLst>
              <a:ext uri="{FF2B5EF4-FFF2-40B4-BE49-F238E27FC236}">
                <a16:creationId xmlns:a16="http://schemas.microsoft.com/office/drawing/2014/main" id="{C80196C6-F2DA-403B-B361-7FA5367B2AD7}"/>
              </a:ext>
            </a:extLst>
          </p:cNvPr>
          <p:cNvSpPr>
            <a:spLocks noChangeAspect="1"/>
          </p:cNvSpPr>
          <p:nvPr/>
        </p:nvSpPr>
        <p:spPr>
          <a:xfrm>
            <a:off x="7733421" y="1750734"/>
            <a:ext cx="314168" cy="242760"/>
          </a:xfrm>
          <a:custGeom>
            <a:avLst/>
            <a:gdLst/>
            <a:ahLst/>
            <a:cxnLst/>
            <a:rect l="l" t="t" r="r" b="b"/>
            <a:pathLst>
              <a:path w="3949160" h="3051548">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35" name="Block Arc 5">
            <a:extLst>
              <a:ext uri="{FF2B5EF4-FFF2-40B4-BE49-F238E27FC236}">
                <a16:creationId xmlns:a16="http://schemas.microsoft.com/office/drawing/2014/main" id="{8FC307E4-4D83-428C-A01F-DB1EA5A5C82F}"/>
              </a:ext>
            </a:extLst>
          </p:cNvPr>
          <p:cNvSpPr>
            <a:spLocks noChangeAspect="1"/>
          </p:cNvSpPr>
          <p:nvPr/>
        </p:nvSpPr>
        <p:spPr>
          <a:xfrm rot="10800000">
            <a:off x="8060194" y="5357905"/>
            <a:ext cx="291341" cy="314168"/>
          </a:xfrm>
          <a:custGeom>
            <a:avLst/>
            <a:gdLst/>
            <a:ahLst/>
            <a:cxnLst/>
            <a:rect l="l" t="t" r="r" b="b"/>
            <a:pathLst>
              <a:path w="3672275" h="396395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36" name="Rounded Rectangle 5">
            <a:extLst>
              <a:ext uri="{FF2B5EF4-FFF2-40B4-BE49-F238E27FC236}">
                <a16:creationId xmlns:a16="http://schemas.microsoft.com/office/drawing/2014/main" id="{618E0A3A-AE54-42F1-82E0-958328CC5647}"/>
              </a:ext>
            </a:extLst>
          </p:cNvPr>
          <p:cNvSpPr>
            <a:spLocks/>
          </p:cNvSpPr>
          <p:nvPr/>
        </p:nvSpPr>
        <p:spPr>
          <a:xfrm>
            <a:off x="11350252" y="1933818"/>
            <a:ext cx="314168" cy="314168"/>
          </a:xfrm>
          <a:custGeom>
            <a:avLst/>
            <a:gdLst/>
            <a:ahLst/>
            <a:cxnLst/>
            <a:rect l="l" t="t" r="r" b="b"/>
            <a:pathLst>
              <a:path w="3928707" h="3954781">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37" name="Oval 6">
            <a:extLst>
              <a:ext uri="{FF2B5EF4-FFF2-40B4-BE49-F238E27FC236}">
                <a16:creationId xmlns:a16="http://schemas.microsoft.com/office/drawing/2014/main" id="{DA2CFD45-7D5D-4222-BEFF-E8BF8BBB776E}"/>
              </a:ext>
            </a:extLst>
          </p:cNvPr>
          <p:cNvSpPr>
            <a:spLocks noChangeAspect="1"/>
          </p:cNvSpPr>
          <p:nvPr/>
        </p:nvSpPr>
        <p:spPr>
          <a:xfrm rot="678773">
            <a:off x="6177422" y="3393379"/>
            <a:ext cx="328974" cy="333882"/>
          </a:xfrm>
          <a:custGeom>
            <a:avLst/>
            <a:gdLst>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62894 h 3939732"/>
              <a:gd name="connsiteX1" fmla="*/ 1768767 w 3897869"/>
              <a:gd name="connsiteY1" fmla="*/ 1381594 h 3939732"/>
              <a:gd name="connsiteX2" fmla="*/ 1517577 w 3897869"/>
              <a:gd name="connsiteY2" fmla="*/ 2033280 h 3939732"/>
              <a:gd name="connsiteX3" fmla="*/ 1928990 w 3897869"/>
              <a:gd name="connsiteY3" fmla="*/ 2631017 h 3939732"/>
              <a:gd name="connsiteX4" fmla="*/ 2318674 w 3897869"/>
              <a:gd name="connsiteY4" fmla="*/ 1997628 h 3939732"/>
              <a:gd name="connsiteX5" fmla="*/ 2293344 w 3897869"/>
              <a:gd name="connsiteY5" fmla="*/ 1825498 h 3939732"/>
              <a:gd name="connsiteX6" fmla="*/ 1853384 w 3897869"/>
              <a:gd name="connsiteY6" fmla="*/ 1362894 h 3939732"/>
              <a:gd name="connsiteX7" fmla="*/ 1594841 w 3897869"/>
              <a:gd name="connsiteY7" fmla="*/ 36923 h 3939732"/>
              <a:gd name="connsiteX8" fmla="*/ 3869632 w 3897869"/>
              <a:gd name="connsiteY8" fmla="*/ 1508593 h 3939732"/>
              <a:gd name="connsiteX9" fmla="*/ 3670773 w 3897869"/>
              <a:gd name="connsiteY9" fmla="*/ 2416710 h 3939732"/>
              <a:gd name="connsiteX10" fmla="*/ 3671055 w 3897869"/>
              <a:gd name="connsiteY10" fmla="*/ 2417653 h 3939732"/>
              <a:gd name="connsiteX11" fmla="*/ 3164582 w 3897869"/>
              <a:gd name="connsiteY11" fmla="*/ 2822329 h 3939732"/>
              <a:gd name="connsiteX12" fmla="*/ 3176822 w 3897869"/>
              <a:gd name="connsiteY12" fmla="*/ 2836256 h 3939732"/>
              <a:gd name="connsiteX13" fmla="*/ 3146203 w 3897869"/>
              <a:gd name="connsiteY13" fmla="*/ 2835026 h 3939732"/>
              <a:gd name="connsiteX14" fmla="*/ 3151211 w 3897869"/>
              <a:gd name="connsiteY14" fmla="*/ 2827425 h 3939732"/>
              <a:gd name="connsiteX15" fmla="*/ 2397082 w 3897869"/>
              <a:gd name="connsiteY15" fmla="*/ 2555951 h 3939732"/>
              <a:gd name="connsiteX16" fmla="*/ 2396219 w 3897869"/>
              <a:gd name="connsiteY16" fmla="*/ 2549477 h 3939732"/>
              <a:gd name="connsiteX17" fmla="*/ 1746058 w 3897869"/>
              <a:gd name="connsiteY17" fmla="*/ 3084844 h 3939732"/>
              <a:gd name="connsiteX18" fmla="*/ 990519 w 3897869"/>
              <a:gd name="connsiteY18" fmla="*/ 2011053 h 3939732"/>
              <a:gd name="connsiteX19" fmla="*/ 1593790 w 3897869"/>
              <a:gd name="connsiteY19" fmla="*/ 959078 h 3939732"/>
              <a:gd name="connsiteX20" fmla="*/ 1746058 w 3897869"/>
              <a:gd name="connsiteY20" fmla="*/ 937262 h 3939732"/>
              <a:gd name="connsiteX21" fmla="*/ 2206475 w 3897869"/>
              <a:gd name="connsiteY21" fmla="*/ 1165194 h 3939732"/>
              <a:gd name="connsiteX22" fmla="*/ 2185910 w 3897869"/>
              <a:gd name="connsiteY22" fmla="*/ 869152 h 3939732"/>
              <a:gd name="connsiteX23" fmla="*/ 2656644 w 3897869"/>
              <a:gd name="connsiteY23" fmla="*/ 794408 h 3939732"/>
              <a:gd name="connsiteX24" fmla="*/ 2828567 w 3897869"/>
              <a:gd name="connsiteY24" fmla="*/ 2090795 h 3939732"/>
              <a:gd name="connsiteX25" fmla="*/ 3312378 w 3897869"/>
              <a:gd name="connsiteY25" fmla="*/ 2032862 h 3939732"/>
              <a:gd name="connsiteX26" fmla="*/ 3289926 w 3897869"/>
              <a:gd name="connsiteY26" fmla="*/ 1337965 h 3939732"/>
              <a:gd name="connsiteX27" fmla="*/ 3290031 w 3897869"/>
              <a:gd name="connsiteY27" fmla="*/ 1338068 h 3939732"/>
              <a:gd name="connsiteX28" fmla="*/ 1700745 w 3897869"/>
              <a:gd name="connsiteY28" fmla="*/ 566301 h 3939732"/>
              <a:gd name="connsiteX29" fmla="*/ 571995 w 3897869"/>
              <a:gd name="connsiteY29" fmla="*/ 2265435 h 3939732"/>
              <a:gd name="connsiteX30" fmla="*/ 2267548 w 3897869"/>
              <a:gd name="connsiteY30" fmla="*/ 3399556 h 3939732"/>
              <a:gd name="connsiteX31" fmla="*/ 3194376 w 3897869"/>
              <a:gd name="connsiteY31" fmla="*/ 3063923 h 3939732"/>
              <a:gd name="connsiteX32" fmla="*/ 3268026 w 3897869"/>
              <a:gd name="connsiteY32" fmla="*/ 3500815 h 3939732"/>
              <a:gd name="connsiteX33" fmla="*/ 2347298 w 3897869"/>
              <a:gd name="connsiteY33" fmla="*/ 3895311 h 3939732"/>
              <a:gd name="connsiteX34" fmla="*/ 42617 w 3897869"/>
              <a:gd name="connsiteY34" fmla="*/ 2371338 h 3939732"/>
              <a:gd name="connsiteX35" fmla="*/ 1594841 w 3897869"/>
              <a:gd name="connsiteY35" fmla="*/ 36923 h 3939732"/>
              <a:gd name="connsiteX0" fmla="*/ 1853384 w 3897869"/>
              <a:gd name="connsiteY0" fmla="*/ 1371624 h 3948462"/>
              <a:gd name="connsiteX1" fmla="*/ 1768767 w 3897869"/>
              <a:gd name="connsiteY1" fmla="*/ 1390324 h 3948462"/>
              <a:gd name="connsiteX2" fmla="*/ 1517577 w 3897869"/>
              <a:gd name="connsiteY2" fmla="*/ 2042010 h 3948462"/>
              <a:gd name="connsiteX3" fmla="*/ 1928990 w 3897869"/>
              <a:gd name="connsiteY3" fmla="*/ 2639747 h 3948462"/>
              <a:gd name="connsiteX4" fmla="*/ 2318674 w 3897869"/>
              <a:gd name="connsiteY4" fmla="*/ 2006358 h 3948462"/>
              <a:gd name="connsiteX5" fmla="*/ 2293344 w 3897869"/>
              <a:gd name="connsiteY5" fmla="*/ 1834228 h 3948462"/>
              <a:gd name="connsiteX6" fmla="*/ 1853384 w 3897869"/>
              <a:gd name="connsiteY6" fmla="*/ 1371624 h 3948462"/>
              <a:gd name="connsiteX7" fmla="*/ 1594841 w 3897869"/>
              <a:gd name="connsiteY7" fmla="*/ 45653 h 3948462"/>
              <a:gd name="connsiteX8" fmla="*/ 3869632 w 3897869"/>
              <a:gd name="connsiteY8" fmla="*/ 1517323 h 3948462"/>
              <a:gd name="connsiteX9" fmla="*/ 3670773 w 3897869"/>
              <a:gd name="connsiteY9" fmla="*/ 2425440 h 3948462"/>
              <a:gd name="connsiteX10" fmla="*/ 3671055 w 3897869"/>
              <a:gd name="connsiteY10" fmla="*/ 2426383 h 3948462"/>
              <a:gd name="connsiteX11" fmla="*/ 3164582 w 3897869"/>
              <a:gd name="connsiteY11" fmla="*/ 2831059 h 3948462"/>
              <a:gd name="connsiteX12" fmla="*/ 3176822 w 3897869"/>
              <a:gd name="connsiteY12" fmla="*/ 2844986 h 3948462"/>
              <a:gd name="connsiteX13" fmla="*/ 3146203 w 3897869"/>
              <a:gd name="connsiteY13" fmla="*/ 2843756 h 3948462"/>
              <a:gd name="connsiteX14" fmla="*/ 3151211 w 3897869"/>
              <a:gd name="connsiteY14" fmla="*/ 2836155 h 3948462"/>
              <a:gd name="connsiteX15" fmla="*/ 2397082 w 3897869"/>
              <a:gd name="connsiteY15" fmla="*/ 2564681 h 3948462"/>
              <a:gd name="connsiteX16" fmla="*/ 2396219 w 3897869"/>
              <a:gd name="connsiteY16" fmla="*/ 2558207 h 3948462"/>
              <a:gd name="connsiteX17" fmla="*/ 1746058 w 3897869"/>
              <a:gd name="connsiteY17" fmla="*/ 3093574 h 3948462"/>
              <a:gd name="connsiteX18" fmla="*/ 990519 w 3897869"/>
              <a:gd name="connsiteY18" fmla="*/ 2019783 h 3948462"/>
              <a:gd name="connsiteX19" fmla="*/ 1593790 w 3897869"/>
              <a:gd name="connsiteY19" fmla="*/ 967808 h 3948462"/>
              <a:gd name="connsiteX20" fmla="*/ 1746058 w 3897869"/>
              <a:gd name="connsiteY20" fmla="*/ 945992 h 3948462"/>
              <a:gd name="connsiteX21" fmla="*/ 2206475 w 3897869"/>
              <a:gd name="connsiteY21" fmla="*/ 1173924 h 3948462"/>
              <a:gd name="connsiteX22" fmla="*/ 2185910 w 3897869"/>
              <a:gd name="connsiteY22" fmla="*/ 877882 h 3948462"/>
              <a:gd name="connsiteX23" fmla="*/ 2656644 w 3897869"/>
              <a:gd name="connsiteY23" fmla="*/ 803138 h 3948462"/>
              <a:gd name="connsiteX24" fmla="*/ 2828567 w 3897869"/>
              <a:gd name="connsiteY24" fmla="*/ 2099525 h 3948462"/>
              <a:gd name="connsiteX25" fmla="*/ 3312378 w 3897869"/>
              <a:gd name="connsiteY25" fmla="*/ 2041592 h 3948462"/>
              <a:gd name="connsiteX26" fmla="*/ 3289926 w 3897869"/>
              <a:gd name="connsiteY26" fmla="*/ 1346695 h 3948462"/>
              <a:gd name="connsiteX27" fmla="*/ 3290031 w 3897869"/>
              <a:gd name="connsiteY27" fmla="*/ 1346798 h 3948462"/>
              <a:gd name="connsiteX28" fmla="*/ 1700745 w 3897869"/>
              <a:gd name="connsiteY28" fmla="*/ 575031 h 3948462"/>
              <a:gd name="connsiteX29" fmla="*/ 571995 w 3897869"/>
              <a:gd name="connsiteY29" fmla="*/ 2274165 h 3948462"/>
              <a:gd name="connsiteX30" fmla="*/ 2267548 w 3897869"/>
              <a:gd name="connsiteY30" fmla="*/ 3408286 h 3948462"/>
              <a:gd name="connsiteX31" fmla="*/ 3194376 w 3897869"/>
              <a:gd name="connsiteY31" fmla="*/ 3072653 h 3948462"/>
              <a:gd name="connsiteX32" fmla="*/ 3268026 w 3897869"/>
              <a:gd name="connsiteY32" fmla="*/ 3509545 h 3948462"/>
              <a:gd name="connsiteX33" fmla="*/ 2347298 w 3897869"/>
              <a:gd name="connsiteY33" fmla="*/ 3904041 h 3948462"/>
              <a:gd name="connsiteX34" fmla="*/ 42617 w 3897869"/>
              <a:gd name="connsiteY34" fmla="*/ 2380068 h 3948462"/>
              <a:gd name="connsiteX35" fmla="*/ 1594841 w 3897869"/>
              <a:gd name="connsiteY35" fmla="*/ 45653 h 3948462"/>
              <a:gd name="connsiteX0" fmla="*/ 1853384 w 3876965"/>
              <a:gd name="connsiteY0" fmla="*/ 1371624 h 3948462"/>
              <a:gd name="connsiteX1" fmla="*/ 1768767 w 3876965"/>
              <a:gd name="connsiteY1" fmla="*/ 1390324 h 3948462"/>
              <a:gd name="connsiteX2" fmla="*/ 1517577 w 3876965"/>
              <a:gd name="connsiteY2" fmla="*/ 2042010 h 3948462"/>
              <a:gd name="connsiteX3" fmla="*/ 1928990 w 3876965"/>
              <a:gd name="connsiteY3" fmla="*/ 2639747 h 3948462"/>
              <a:gd name="connsiteX4" fmla="*/ 2318674 w 3876965"/>
              <a:gd name="connsiteY4" fmla="*/ 2006358 h 3948462"/>
              <a:gd name="connsiteX5" fmla="*/ 2293344 w 3876965"/>
              <a:gd name="connsiteY5" fmla="*/ 1834228 h 3948462"/>
              <a:gd name="connsiteX6" fmla="*/ 1853384 w 3876965"/>
              <a:gd name="connsiteY6" fmla="*/ 1371624 h 3948462"/>
              <a:gd name="connsiteX7" fmla="*/ 1594841 w 3876965"/>
              <a:gd name="connsiteY7" fmla="*/ 45653 h 3948462"/>
              <a:gd name="connsiteX8" fmla="*/ 3869632 w 3876965"/>
              <a:gd name="connsiteY8" fmla="*/ 1517323 h 3948462"/>
              <a:gd name="connsiteX9" fmla="*/ 3670773 w 3876965"/>
              <a:gd name="connsiteY9" fmla="*/ 2425440 h 3948462"/>
              <a:gd name="connsiteX10" fmla="*/ 3671055 w 3876965"/>
              <a:gd name="connsiteY10" fmla="*/ 2426383 h 3948462"/>
              <a:gd name="connsiteX11" fmla="*/ 3164582 w 3876965"/>
              <a:gd name="connsiteY11" fmla="*/ 2831059 h 3948462"/>
              <a:gd name="connsiteX12" fmla="*/ 3176822 w 3876965"/>
              <a:gd name="connsiteY12" fmla="*/ 2844986 h 3948462"/>
              <a:gd name="connsiteX13" fmla="*/ 3146203 w 3876965"/>
              <a:gd name="connsiteY13" fmla="*/ 2843756 h 3948462"/>
              <a:gd name="connsiteX14" fmla="*/ 3151211 w 3876965"/>
              <a:gd name="connsiteY14" fmla="*/ 2836155 h 3948462"/>
              <a:gd name="connsiteX15" fmla="*/ 2397082 w 3876965"/>
              <a:gd name="connsiteY15" fmla="*/ 2564681 h 3948462"/>
              <a:gd name="connsiteX16" fmla="*/ 2396219 w 3876965"/>
              <a:gd name="connsiteY16" fmla="*/ 2558207 h 3948462"/>
              <a:gd name="connsiteX17" fmla="*/ 1746058 w 3876965"/>
              <a:gd name="connsiteY17" fmla="*/ 3093574 h 3948462"/>
              <a:gd name="connsiteX18" fmla="*/ 990519 w 3876965"/>
              <a:gd name="connsiteY18" fmla="*/ 2019783 h 3948462"/>
              <a:gd name="connsiteX19" fmla="*/ 1593790 w 3876965"/>
              <a:gd name="connsiteY19" fmla="*/ 967808 h 3948462"/>
              <a:gd name="connsiteX20" fmla="*/ 1746058 w 3876965"/>
              <a:gd name="connsiteY20" fmla="*/ 945992 h 3948462"/>
              <a:gd name="connsiteX21" fmla="*/ 2206475 w 3876965"/>
              <a:gd name="connsiteY21" fmla="*/ 1173924 h 3948462"/>
              <a:gd name="connsiteX22" fmla="*/ 2185910 w 3876965"/>
              <a:gd name="connsiteY22" fmla="*/ 877882 h 3948462"/>
              <a:gd name="connsiteX23" fmla="*/ 2656644 w 3876965"/>
              <a:gd name="connsiteY23" fmla="*/ 803138 h 3948462"/>
              <a:gd name="connsiteX24" fmla="*/ 2828567 w 3876965"/>
              <a:gd name="connsiteY24" fmla="*/ 2099525 h 3948462"/>
              <a:gd name="connsiteX25" fmla="*/ 3312378 w 3876965"/>
              <a:gd name="connsiteY25" fmla="*/ 2041592 h 3948462"/>
              <a:gd name="connsiteX26" fmla="*/ 3289926 w 3876965"/>
              <a:gd name="connsiteY26" fmla="*/ 1346695 h 3948462"/>
              <a:gd name="connsiteX27" fmla="*/ 3290031 w 3876965"/>
              <a:gd name="connsiteY27" fmla="*/ 1346798 h 3948462"/>
              <a:gd name="connsiteX28" fmla="*/ 1700745 w 3876965"/>
              <a:gd name="connsiteY28" fmla="*/ 575031 h 3948462"/>
              <a:gd name="connsiteX29" fmla="*/ 571995 w 3876965"/>
              <a:gd name="connsiteY29" fmla="*/ 2274165 h 3948462"/>
              <a:gd name="connsiteX30" fmla="*/ 2267548 w 3876965"/>
              <a:gd name="connsiteY30" fmla="*/ 3408286 h 3948462"/>
              <a:gd name="connsiteX31" fmla="*/ 3194376 w 3876965"/>
              <a:gd name="connsiteY31" fmla="*/ 3072653 h 3948462"/>
              <a:gd name="connsiteX32" fmla="*/ 3268026 w 3876965"/>
              <a:gd name="connsiteY32" fmla="*/ 3509545 h 3948462"/>
              <a:gd name="connsiteX33" fmla="*/ 2347298 w 3876965"/>
              <a:gd name="connsiteY33" fmla="*/ 3904041 h 3948462"/>
              <a:gd name="connsiteX34" fmla="*/ 42617 w 3876965"/>
              <a:gd name="connsiteY34" fmla="*/ 2380068 h 3948462"/>
              <a:gd name="connsiteX35" fmla="*/ 1594841 w 3876965"/>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671055 w 3888568"/>
              <a:gd name="connsiteY10" fmla="*/ 2426383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704679 w 3888568"/>
              <a:gd name="connsiteY10" fmla="*/ 2448797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164582 w 3888568"/>
              <a:gd name="connsiteY10" fmla="*/ 2831059 h 3948462"/>
              <a:gd name="connsiteX11" fmla="*/ 3176822 w 3888568"/>
              <a:gd name="connsiteY11" fmla="*/ 2844986 h 3948462"/>
              <a:gd name="connsiteX12" fmla="*/ 3146203 w 3888568"/>
              <a:gd name="connsiteY12" fmla="*/ 2843756 h 3948462"/>
              <a:gd name="connsiteX13" fmla="*/ 3151211 w 3888568"/>
              <a:gd name="connsiteY13" fmla="*/ 2836155 h 3948462"/>
              <a:gd name="connsiteX14" fmla="*/ 2397082 w 3888568"/>
              <a:gd name="connsiteY14" fmla="*/ 2564681 h 3948462"/>
              <a:gd name="connsiteX15" fmla="*/ 2396219 w 3888568"/>
              <a:gd name="connsiteY15" fmla="*/ 2558207 h 3948462"/>
              <a:gd name="connsiteX16" fmla="*/ 1746058 w 3888568"/>
              <a:gd name="connsiteY16" fmla="*/ 3093574 h 3948462"/>
              <a:gd name="connsiteX17" fmla="*/ 990519 w 3888568"/>
              <a:gd name="connsiteY17" fmla="*/ 2019783 h 3948462"/>
              <a:gd name="connsiteX18" fmla="*/ 1593790 w 3888568"/>
              <a:gd name="connsiteY18" fmla="*/ 967808 h 3948462"/>
              <a:gd name="connsiteX19" fmla="*/ 1746058 w 3888568"/>
              <a:gd name="connsiteY19" fmla="*/ 945992 h 3948462"/>
              <a:gd name="connsiteX20" fmla="*/ 2206475 w 3888568"/>
              <a:gd name="connsiteY20" fmla="*/ 1173924 h 3948462"/>
              <a:gd name="connsiteX21" fmla="*/ 2185910 w 3888568"/>
              <a:gd name="connsiteY21" fmla="*/ 877882 h 3948462"/>
              <a:gd name="connsiteX22" fmla="*/ 2656644 w 3888568"/>
              <a:gd name="connsiteY22" fmla="*/ 803138 h 3948462"/>
              <a:gd name="connsiteX23" fmla="*/ 2828567 w 3888568"/>
              <a:gd name="connsiteY23" fmla="*/ 2099525 h 3948462"/>
              <a:gd name="connsiteX24" fmla="*/ 3362812 w 3888568"/>
              <a:gd name="connsiteY24" fmla="*/ 2002360 h 3948462"/>
              <a:gd name="connsiteX25" fmla="*/ 3289926 w 3888568"/>
              <a:gd name="connsiteY25" fmla="*/ 1346695 h 3948462"/>
              <a:gd name="connsiteX26" fmla="*/ 3290031 w 3888568"/>
              <a:gd name="connsiteY26" fmla="*/ 1346798 h 3948462"/>
              <a:gd name="connsiteX27" fmla="*/ 1700745 w 3888568"/>
              <a:gd name="connsiteY27" fmla="*/ 575031 h 3948462"/>
              <a:gd name="connsiteX28" fmla="*/ 571995 w 3888568"/>
              <a:gd name="connsiteY28" fmla="*/ 2274165 h 3948462"/>
              <a:gd name="connsiteX29" fmla="*/ 2267548 w 3888568"/>
              <a:gd name="connsiteY29" fmla="*/ 3408286 h 3948462"/>
              <a:gd name="connsiteX30" fmla="*/ 3194376 w 3888568"/>
              <a:gd name="connsiteY30" fmla="*/ 3072653 h 3948462"/>
              <a:gd name="connsiteX31" fmla="*/ 3268026 w 3888568"/>
              <a:gd name="connsiteY31" fmla="*/ 3509545 h 3948462"/>
              <a:gd name="connsiteX32" fmla="*/ 2347298 w 3888568"/>
              <a:gd name="connsiteY32" fmla="*/ 3904041 h 3948462"/>
              <a:gd name="connsiteX33" fmla="*/ 42617 w 3888568"/>
              <a:gd name="connsiteY33" fmla="*/ 2380068 h 3948462"/>
              <a:gd name="connsiteX34" fmla="*/ 1594841 w 3888568"/>
              <a:gd name="connsiteY34" fmla="*/ 45653 h 3948462"/>
              <a:gd name="connsiteX0" fmla="*/ 1853384 w 3892469"/>
              <a:gd name="connsiteY0" fmla="*/ 1371624 h 3948462"/>
              <a:gd name="connsiteX1" fmla="*/ 1768767 w 3892469"/>
              <a:gd name="connsiteY1" fmla="*/ 1390324 h 3948462"/>
              <a:gd name="connsiteX2" fmla="*/ 1517577 w 3892469"/>
              <a:gd name="connsiteY2" fmla="*/ 2042010 h 3948462"/>
              <a:gd name="connsiteX3" fmla="*/ 1928990 w 3892469"/>
              <a:gd name="connsiteY3" fmla="*/ 2639747 h 3948462"/>
              <a:gd name="connsiteX4" fmla="*/ 2318674 w 3892469"/>
              <a:gd name="connsiteY4" fmla="*/ 2006358 h 3948462"/>
              <a:gd name="connsiteX5" fmla="*/ 2293344 w 3892469"/>
              <a:gd name="connsiteY5" fmla="*/ 1834228 h 3948462"/>
              <a:gd name="connsiteX6" fmla="*/ 1853384 w 3892469"/>
              <a:gd name="connsiteY6" fmla="*/ 1371624 h 3948462"/>
              <a:gd name="connsiteX7" fmla="*/ 1594841 w 3892469"/>
              <a:gd name="connsiteY7" fmla="*/ 45653 h 3948462"/>
              <a:gd name="connsiteX8" fmla="*/ 3869632 w 3892469"/>
              <a:gd name="connsiteY8" fmla="*/ 1517323 h 3948462"/>
              <a:gd name="connsiteX9" fmla="*/ 3706266 w 3892469"/>
              <a:gd name="connsiteY9" fmla="*/ 2457195 h 3948462"/>
              <a:gd name="connsiteX10" fmla="*/ 3164582 w 3892469"/>
              <a:gd name="connsiteY10" fmla="*/ 2831059 h 3948462"/>
              <a:gd name="connsiteX11" fmla="*/ 3176822 w 3892469"/>
              <a:gd name="connsiteY11" fmla="*/ 2844986 h 3948462"/>
              <a:gd name="connsiteX12" fmla="*/ 3146203 w 3892469"/>
              <a:gd name="connsiteY12" fmla="*/ 2843756 h 3948462"/>
              <a:gd name="connsiteX13" fmla="*/ 3151211 w 3892469"/>
              <a:gd name="connsiteY13" fmla="*/ 2836155 h 3948462"/>
              <a:gd name="connsiteX14" fmla="*/ 2397082 w 3892469"/>
              <a:gd name="connsiteY14" fmla="*/ 2564681 h 3948462"/>
              <a:gd name="connsiteX15" fmla="*/ 2396219 w 3892469"/>
              <a:gd name="connsiteY15" fmla="*/ 2558207 h 3948462"/>
              <a:gd name="connsiteX16" fmla="*/ 1746058 w 3892469"/>
              <a:gd name="connsiteY16" fmla="*/ 3093574 h 3948462"/>
              <a:gd name="connsiteX17" fmla="*/ 990519 w 3892469"/>
              <a:gd name="connsiteY17" fmla="*/ 2019783 h 3948462"/>
              <a:gd name="connsiteX18" fmla="*/ 1593790 w 3892469"/>
              <a:gd name="connsiteY18" fmla="*/ 967808 h 3948462"/>
              <a:gd name="connsiteX19" fmla="*/ 1746058 w 3892469"/>
              <a:gd name="connsiteY19" fmla="*/ 945992 h 3948462"/>
              <a:gd name="connsiteX20" fmla="*/ 2206475 w 3892469"/>
              <a:gd name="connsiteY20" fmla="*/ 1173924 h 3948462"/>
              <a:gd name="connsiteX21" fmla="*/ 2185910 w 3892469"/>
              <a:gd name="connsiteY21" fmla="*/ 877882 h 3948462"/>
              <a:gd name="connsiteX22" fmla="*/ 2656644 w 3892469"/>
              <a:gd name="connsiteY22" fmla="*/ 803138 h 3948462"/>
              <a:gd name="connsiteX23" fmla="*/ 2828567 w 3892469"/>
              <a:gd name="connsiteY23" fmla="*/ 2099525 h 3948462"/>
              <a:gd name="connsiteX24" fmla="*/ 3362812 w 3892469"/>
              <a:gd name="connsiteY24" fmla="*/ 2002360 h 3948462"/>
              <a:gd name="connsiteX25" fmla="*/ 3289926 w 3892469"/>
              <a:gd name="connsiteY25" fmla="*/ 1346695 h 3948462"/>
              <a:gd name="connsiteX26" fmla="*/ 3290031 w 3892469"/>
              <a:gd name="connsiteY26" fmla="*/ 1346798 h 3948462"/>
              <a:gd name="connsiteX27" fmla="*/ 1700745 w 3892469"/>
              <a:gd name="connsiteY27" fmla="*/ 575031 h 3948462"/>
              <a:gd name="connsiteX28" fmla="*/ 571995 w 3892469"/>
              <a:gd name="connsiteY28" fmla="*/ 2274165 h 3948462"/>
              <a:gd name="connsiteX29" fmla="*/ 2267548 w 3892469"/>
              <a:gd name="connsiteY29" fmla="*/ 3408286 h 3948462"/>
              <a:gd name="connsiteX30" fmla="*/ 3194376 w 3892469"/>
              <a:gd name="connsiteY30" fmla="*/ 3072653 h 3948462"/>
              <a:gd name="connsiteX31" fmla="*/ 3268026 w 3892469"/>
              <a:gd name="connsiteY31" fmla="*/ 3509545 h 3948462"/>
              <a:gd name="connsiteX32" fmla="*/ 2347298 w 3892469"/>
              <a:gd name="connsiteY32" fmla="*/ 3904041 h 3948462"/>
              <a:gd name="connsiteX33" fmla="*/ 42617 w 3892469"/>
              <a:gd name="connsiteY33" fmla="*/ 2380068 h 3948462"/>
              <a:gd name="connsiteX34" fmla="*/ 1594841 w 3892469"/>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2397082 w 3890413"/>
              <a:gd name="connsiteY13" fmla="*/ 2564681 h 3948462"/>
              <a:gd name="connsiteX14" fmla="*/ 2396219 w 3890413"/>
              <a:gd name="connsiteY14" fmla="*/ 2558207 h 3948462"/>
              <a:gd name="connsiteX15" fmla="*/ 1746058 w 3890413"/>
              <a:gd name="connsiteY15" fmla="*/ 3093574 h 3948462"/>
              <a:gd name="connsiteX16" fmla="*/ 990519 w 3890413"/>
              <a:gd name="connsiteY16" fmla="*/ 2019783 h 3948462"/>
              <a:gd name="connsiteX17" fmla="*/ 1593790 w 3890413"/>
              <a:gd name="connsiteY17" fmla="*/ 967808 h 3948462"/>
              <a:gd name="connsiteX18" fmla="*/ 1746058 w 3890413"/>
              <a:gd name="connsiteY18" fmla="*/ 945992 h 3948462"/>
              <a:gd name="connsiteX19" fmla="*/ 2206475 w 3890413"/>
              <a:gd name="connsiteY19" fmla="*/ 1173924 h 3948462"/>
              <a:gd name="connsiteX20" fmla="*/ 2185910 w 3890413"/>
              <a:gd name="connsiteY20" fmla="*/ 877882 h 3948462"/>
              <a:gd name="connsiteX21" fmla="*/ 2656644 w 3890413"/>
              <a:gd name="connsiteY21" fmla="*/ 803138 h 3948462"/>
              <a:gd name="connsiteX22" fmla="*/ 2828567 w 3890413"/>
              <a:gd name="connsiteY22" fmla="*/ 2099525 h 3948462"/>
              <a:gd name="connsiteX23" fmla="*/ 3362812 w 3890413"/>
              <a:gd name="connsiteY23" fmla="*/ 2002360 h 3948462"/>
              <a:gd name="connsiteX24" fmla="*/ 3289926 w 3890413"/>
              <a:gd name="connsiteY24" fmla="*/ 1346695 h 3948462"/>
              <a:gd name="connsiteX25" fmla="*/ 3290031 w 3890413"/>
              <a:gd name="connsiteY25" fmla="*/ 1346798 h 3948462"/>
              <a:gd name="connsiteX26" fmla="*/ 1700745 w 3890413"/>
              <a:gd name="connsiteY26" fmla="*/ 575031 h 3948462"/>
              <a:gd name="connsiteX27" fmla="*/ 571995 w 3890413"/>
              <a:gd name="connsiteY27" fmla="*/ 2274165 h 3948462"/>
              <a:gd name="connsiteX28" fmla="*/ 2267548 w 3890413"/>
              <a:gd name="connsiteY28" fmla="*/ 3408286 h 3948462"/>
              <a:gd name="connsiteX29" fmla="*/ 3194376 w 3890413"/>
              <a:gd name="connsiteY29" fmla="*/ 3072653 h 3948462"/>
              <a:gd name="connsiteX30" fmla="*/ 3268026 w 3890413"/>
              <a:gd name="connsiteY30" fmla="*/ 3509545 h 3948462"/>
              <a:gd name="connsiteX31" fmla="*/ 2347298 w 3890413"/>
              <a:gd name="connsiteY31" fmla="*/ 3904041 h 3948462"/>
              <a:gd name="connsiteX32" fmla="*/ 42617 w 3890413"/>
              <a:gd name="connsiteY32" fmla="*/ 2380068 h 3948462"/>
              <a:gd name="connsiteX33" fmla="*/ 1594841 w 3890413"/>
              <a:gd name="connsiteY33"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2397082 w 3890413"/>
              <a:gd name="connsiteY12" fmla="*/ 2564681 h 3948462"/>
              <a:gd name="connsiteX13" fmla="*/ 2396219 w 3890413"/>
              <a:gd name="connsiteY13" fmla="*/ 2558207 h 3948462"/>
              <a:gd name="connsiteX14" fmla="*/ 1746058 w 3890413"/>
              <a:gd name="connsiteY14" fmla="*/ 3093574 h 3948462"/>
              <a:gd name="connsiteX15" fmla="*/ 990519 w 3890413"/>
              <a:gd name="connsiteY15" fmla="*/ 2019783 h 3948462"/>
              <a:gd name="connsiteX16" fmla="*/ 1593790 w 3890413"/>
              <a:gd name="connsiteY16" fmla="*/ 967808 h 3948462"/>
              <a:gd name="connsiteX17" fmla="*/ 1746058 w 3890413"/>
              <a:gd name="connsiteY17" fmla="*/ 945992 h 3948462"/>
              <a:gd name="connsiteX18" fmla="*/ 2206475 w 3890413"/>
              <a:gd name="connsiteY18" fmla="*/ 1173924 h 3948462"/>
              <a:gd name="connsiteX19" fmla="*/ 2185910 w 3890413"/>
              <a:gd name="connsiteY19" fmla="*/ 877882 h 3948462"/>
              <a:gd name="connsiteX20" fmla="*/ 2656644 w 3890413"/>
              <a:gd name="connsiteY20" fmla="*/ 803138 h 3948462"/>
              <a:gd name="connsiteX21" fmla="*/ 2828567 w 3890413"/>
              <a:gd name="connsiteY21" fmla="*/ 2099525 h 3948462"/>
              <a:gd name="connsiteX22" fmla="*/ 3362812 w 3890413"/>
              <a:gd name="connsiteY22" fmla="*/ 2002360 h 3948462"/>
              <a:gd name="connsiteX23" fmla="*/ 3289926 w 3890413"/>
              <a:gd name="connsiteY23" fmla="*/ 1346695 h 3948462"/>
              <a:gd name="connsiteX24" fmla="*/ 3290031 w 3890413"/>
              <a:gd name="connsiteY24" fmla="*/ 1346798 h 3948462"/>
              <a:gd name="connsiteX25" fmla="*/ 1700745 w 3890413"/>
              <a:gd name="connsiteY25" fmla="*/ 575031 h 3948462"/>
              <a:gd name="connsiteX26" fmla="*/ 571995 w 3890413"/>
              <a:gd name="connsiteY26" fmla="*/ 2274165 h 3948462"/>
              <a:gd name="connsiteX27" fmla="*/ 2267548 w 3890413"/>
              <a:gd name="connsiteY27" fmla="*/ 3408286 h 3948462"/>
              <a:gd name="connsiteX28" fmla="*/ 3194376 w 3890413"/>
              <a:gd name="connsiteY28" fmla="*/ 3072653 h 3948462"/>
              <a:gd name="connsiteX29" fmla="*/ 3268026 w 3890413"/>
              <a:gd name="connsiteY29" fmla="*/ 3509545 h 3948462"/>
              <a:gd name="connsiteX30" fmla="*/ 2347298 w 3890413"/>
              <a:gd name="connsiteY30" fmla="*/ 3904041 h 3948462"/>
              <a:gd name="connsiteX31" fmla="*/ 42617 w 3890413"/>
              <a:gd name="connsiteY31" fmla="*/ 2380068 h 3948462"/>
              <a:gd name="connsiteX32" fmla="*/ 1594841 w 3890413"/>
              <a:gd name="connsiteY32"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2397082 w 3890413"/>
              <a:gd name="connsiteY11" fmla="*/ 2564681 h 3948462"/>
              <a:gd name="connsiteX12" fmla="*/ 2396219 w 3890413"/>
              <a:gd name="connsiteY12" fmla="*/ 2558207 h 3948462"/>
              <a:gd name="connsiteX13" fmla="*/ 1746058 w 3890413"/>
              <a:gd name="connsiteY13" fmla="*/ 3093574 h 3948462"/>
              <a:gd name="connsiteX14" fmla="*/ 990519 w 3890413"/>
              <a:gd name="connsiteY14" fmla="*/ 2019783 h 3948462"/>
              <a:gd name="connsiteX15" fmla="*/ 1593790 w 3890413"/>
              <a:gd name="connsiteY15" fmla="*/ 967808 h 3948462"/>
              <a:gd name="connsiteX16" fmla="*/ 1746058 w 3890413"/>
              <a:gd name="connsiteY16" fmla="*/ 945992 h 3948462"/>
              <a:gd name="connsiteX17" fmla="*/ 2206475 w 3890413"/>
              <a:gd name="connsiteY17" fmla="*/ 1173924 h 3948462"/>
              <a:gd name="connsiteX18" fmla="*/ 2185910 w 3890413"/>
              <a:gd name="connsiteY18" fmla="*/ 877882 h 3948462"/>
              <a:gd name="connsiteX19" fmla="*/ 2656644 w 3890413"/>
              <a:gd name="connsiteY19" fmla="*/ 803138 h 3948462"/>
              <a:gd name="connsiteX20" fmla="*/ 2828567 w 3890413"/>
              <a:gd name="connsiteY20" fmla="*/ 2099525 h 3948462"/>
              <a:gd name="connsiteX21" fmla="*/ 3362812 w 3890413"/>
              <a:gd name="connsiteY21" fmla="*/ 2002360 h 3948462"/>
              <a:gd name="connsiteX22" fmla="*/ 3289926 w 3890413"/>
              <a:gd name="connsiteY22" fmla="*/ 1346695 h 3948462"/>
              <a:gd name="connsiteX23" fmla="*/ 3290031 w 3890413"/>
              <a:gd name="connsiteY23" fmla="*/ 1346798 h 3948462"/>
              <a:gd name="connsiteX24" fmla="*/ 1700745 w 3890413"/>
              <a:gd name="connsiteY24" fmla="*/ 575031 h 3948462"/>
              <a:gd name="connsiteX25" fmla="*/ 571995 w 3890413"/>
              <a:gd name="connsiteY25" fmla="*/ 2274165 h 3948462"/>
              <a:gd name="connsiteX26" fmla="*/ 2267548 w 3890413"/>
              <a:gd name="connsiteY26" fmla="*/ 3408286 h 3948462"/>
              <a:gd name="connsiteX27" fmla="*/ 3194376 w 3890413"/>
              <a:gd name="connsiteY27" fmla="*/ 3072653 h 3948462"/>
              <a:gd name="connsiteX28" fmla="*/ 3268026 w 3890413"/>
              <a:gd name="connsiteY28" fmla="*/ 3509545 h 3948462"/>
              <a:gd name="connsiteX29" fmla="*/ 2347298 w 3890413"/>
              <a:gd name="connsiteY29" fmla="*/ 3904041 h 3948462"/>
              <a:gd name="connsiteX30" fmla="*/ 42617 w 3890413"/>
              <a:gd name="connsiteY30" fmla="*/ 2380068 h 3948462"/>
              <a:gd name="connsiteX31" fmla="*/ 1594841 w 3890413"/>
              <a:gd name="connsiteY31"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0413" h="3948462">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38" name="Rectangle 1">
            <a:extLst>
              <a:ext uri="{FF2B5EF4-FFF2-40B4-BE49-F238E27FC236}">
                <a16:creationId xmlns:a16="http://schemas.microsoft.com/office/drawing/2014/main" id="{37954B35-3941-4F24-87DD-EFA97DECDF15}"/>
              </a:ext>
            </a:extLst>
          </p:cNvPr>
          <p:cNvSpPr>
            <a:spLocks noChangeAspect="1"/>
          </p:cNvSpPr>
          <p:nvPr/>
        </p:nvSpPr>
        <p:spPr>
          <a:xfrm>
            <a:off x="11856534" y="3150657"/>
            <a:ext cx="218502" cy="215273"/>
          </a:xfrm>
          <a:custGeom>
            <a:avLst/>
            <a:gdLst/>
            <a:ahLst/>
            <a:cxnLst/>
            <a:rect l="l" t="t" r="r" b="b"/>
            <a:pathLst>
              <a:path w="3994694" h="3935658">
                <a:moveTo>
                  <a:pt x="3059053" y="3287658"/>
                </a:moveTo>
                <a:lnTo>
                  <a:pt x="3994694" y="3287658"/>
                </a:lnTo>
                <a:lnTo>
                  <a:pt x="3994694" y="3935658"/>
                </a:lnTo>
                <a:lnTo>
                  <a:pt x="3059053" y="3935658"/>
                </a:lnTo>
                <a:close/>
                <a:moveTo>
                  <a:pt x="1259497" y="3287658"/>
                </a:moveTo>
                <a:lnTo>
                  <a:pt x="2915681" y="3287658"/>
                </a:lnTo>
                <a:lnTo>
                  <a:pt x="2915681" y="3935658"/>
                </a:lnTo>
                <a:lnTo>
                  <a:pt x="1259497" y="3935658"/>
                </a:lnTo>
                <a:close/>
                <a:moveTo>
                  <a:pt x="0" y="3287658"/>
                </a:moveTo>
                <a:lnTo>
                  <a:pt x="1116124" y="3287658"/>
                </a:lnTo>
                <a:lnTo>
                  <a:pt x="1116124" y="3935658"/>
                </a:lnTo>
                <a:lnTo>
                  <a:pt x="0" y="3935658"/>
                </a:lnTo>
                <a:close/>
                <a:moveTo>
                  <a:pt x="3886694" y="2470824"/>
                </a:moveTo>
                <a:lnTo>
                  <a:pt x="3994694" y="2470824"/>
                </a:lnTo>
                <a:lnTo>
                  <a:pt x="3994694" y="3118824"/>
                </a:lnTo>
                <a:lnTo>
                  <a:pt x="3886694" y="3118824"/>
                </a:lnTo>
                <a:close/>
                <a:moveTo>
                  <a:pt x="2123068" y="2470824"/>
                </a:moveTo>
                <a:lnTo>
                  <a:pt x="3779252" y="2470824"/>
                </a:lnTo>
                <a:lnTo>
                  <a:pt x="3779252" y="3118824"/>
                </a:lnTo>
                <a:lnTo>
                  <a:pt x="2123068" y="3118824"/>
                </a:lnTo>
                <a:close/>
                <a:moveTo>
                  <a:pt x="359442" y="2470824"/>
                </a:moveTo>
                <a:lnTo>
                  <a:pt x="2015626" y="2470824"/>
                </a:lnTo>
                <a:lnTo>
                  <a:pt x="2015626" y="3118824"/>
                </a:lnTo>
                <a:lnTo>
                  <a:pt x="359442" y="3118824"/>
                </a:lnTo>
                <a:close/>
                <a:moveTo>
                  <a:pt x="0" y="2470824"/>
                </a:moveTo>
                <a:lnTo>
                  <a:pt x="252000" y="2470824"/>
                </a:lnTo>
                <a:lnTo>
                  <a:pt x="252000" y="3118824"/>
                </a:lnTo>
                <a:lnTo>
                  <a:pt x="0" y="3118824"/>
                </a:lnTo>
                <a:close/>
                <a:moveTo>
                  <a:pt x="3059053" y="1635982"/>
                </a:moveTo>
                <a:lnTo>
                  <a:pt x="3994694" y="1635982"/>
                </a:lnTo>
                <a:lnTo>
                  <a:pt x="3994694" y="2283982"/>
                </a:lnTo>
                <a:lnTo>
                  <a:pt x="3059053" y="2283982"/>
                </a:lnTo>
                <a:close/>
                <a:moveTo>
                  <a:pt x="1259496" y="1635982"/>
                </a:moveTo>
                <a:lnTo>
                  <a:pt x="2915680" y="1635982"/>
                </a:lnTo>
                <a:lnTo>
                  <a:pt x="2915680" y="2283982"/>
                </a:lnTo>
                <a:lnTo>
                  <a:pt x="1259496" y="2283982"/>
                </a:lnTo>
                <a:close/>
                <a:moveTo>
                  <a:pt x="0" y="1635982"/>
                </a:moveTo>
                <a:lnTo>
                  <a:pt x="1116124" y="1635982"/>
                </a:lnTo>
                <a:lnTo>
                  <a:pt x="1116124" y="2283982"/>
                </a:lnTo>
                <a:lnTo>
                  <a:pt x="0" y="2283982"/>
                </a:lnTo>
                <a:close/>
                <a:moveTo>
                  <a:pt x="3886694" y="836400"/>
                </a:moveTo>
                <a:lnTo>
                  <a:pt x="3994694" y="836400"/>
                </a:lnTo>
                <a:lnTo>
                  <a:pt x="3994694" y="1484400"/>
                </a:lnTo>
                <a:lnTo>
                  <a:pt x="3886694" y="1484400"/>
                </a:lnTo>
                <a:close/>
                <a:moveTo>
                  <a:pt x="2123068" y="820634"/>
                </a:moveTo>
                <a:lnTo>
                  <a:pt x="3779252" y="820634"/>
                </a:lnTo>
                <a:lnTo>
                  <a:pt x="3779252" y="1468634"/>
                </a:lnTo>
                <a:lnTo>
                  <a:pt x="2123068" y="1468634"/>
                </a:lnTo>
                <a:close/>
                <a:moveTo>
                  <a:pt x="359442" y="820634"/>
                </a:moveTo>
                <a:lnTo>
                  <a:pt x="2015626" y="820634"/>
                </a:lnTo>
                <a:lnTo>
                  <a:pt x="2015626" y="1468634"/>
                </a:lnTo>
                <a:lnTo>
                  <a:pt x="359442" y="1468634"/>
                </a:lnTo>
                <a:close/>
                <a:moveTo>
                  <a:pt x="0" y="820634"/>
                </a:moveTo>
                <a:lnTo>
                  <a:pt x="252000" y="820634"/>
                </a:lnTo>
                <a:lnTo>
                  <a:pt x="252000" y="1468634"/>
                </a:lnTo>
                <a:lnTo>
                  <a:pt x="0" y="1468634"/>
                </a:lnTo>
                <a:close/>
                <a:moveTo>
                  <a:pt x="3059053" y="0"/>
                </a:moveTo>
                <a:lnTo>
                  <a:pt x="3994694" y="0"/>
                </a:lnTo>
                <a:lnTo>
                  <a:pt x="3994694" y="648000"/>
                </a:lnTo>
                <a:lnTo>
                  <a:pt x="3059053" y="648000"/>
                </a:lnTo>
                <a:close/>
                <a:moveTo>
                  <a:pt x="1259496" y="0"/>
                </a:moveTo>
                <a:lnTo>
                  <a:pt x="2915680" y="0"/>
                </a:lnTo>
                <a:lnTo>
                  <a:pt x="2915680" y="648000"/>
                </a:lnTo>
                <a:lnTo>
                  <a:pt x="1259496" y="648000"/>
                </a:lnTo>
                <a:close/>
                <a:moveTo>
                  <a:pt x="0" y="0"/>
                </a:moveTo>
                <a:lnTo>
                  <a:pt x="1116124" y="0"/>
                </a:lnTo>
                <a:lnTo>
                  <a:pt x="1116124" y="648000"/>
                </a:lnTo>
                <a:lnTo>
                  <a:pt x="0" y="64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39" name="Freeform 14">
            <a:extLst>
              <a:ext uri="{FF2B5EF4-FFF2-40B4-BE49-F238E27FC236}">
                <a16:creationId xmlns:a16="http://schemas.microsoft.com/office/drawing/2014/main" id="{36F3F041-46CA-419B-88BA-AFB8FCD906F2}"/>
              </a:ext>
            </a:extLst>
          </p:cNvPr>
          <p:cNvSpPr>
            <a:spLocks noChangeAspect="1"/>
          </p:cNvSpPr>
          <p:nvPr/>
        </p:nvSpPr>
        <p:spPr>
          <a:xfrm>
            <a:off x="6529391" y="4701486"/>
            <a:ext cx="293069" cy="333882"/>
          </a:xfrm>
          <a:custGeom>
            <a:avLst/>
            <a:gdLst/>
            <a:ahLst/>
            <a:cxnLst/>
            <a:rect l="l" t="t" r="r" b="b"/>
            <a:pathLst>
              <a:path w="3456727" h="3938119">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40" name="Rounded Rectangle 4">
            <a:extLst>
              <a:ext uri="{FF2B5EF4-FFF2-40B4-BE49-F238E27FC236}">
                <a16:creationId xmlns:a16="http://schemas.microsoft.com/office/drawing/2014/main" id="{1EC94602-0104-4A93-99B9-225E69D6CA4F}"/>
              </a:ext>
            </a:extLst>
          </p:cNvPr>
          <p:cNvSpPr>
            <a:spLocks noChangeAspect="1"/>
          </p:cNvSpPr>
          <p:nvPr/>
        </p:nvSpPr>
        <p:spPr>
          <a:xfrm>
            <a:off x="10795528" y="5576177"/>
            <a:ext cx="333919" cy="333882"/>
          </a:xfrm>
          <a:custGeom>
            <a:avLst/>
            <a:gdLst/>
            <a:ahLst/>
            <a:cxnLst/>
            <a:rect l="l" t="t" r="r" b="b"/>
            <a:pathLst>
              <a:path w="3960440" h="3960000">
                <a:moveTo>
                  <a:pt x="985442" y="1197582"/>
                </a:moveTo>
                <a:cubicBezTo>
                  <a:pt x="764609" y="1197582"/>
                  <a:pt x="585589" y="1376602"/>
                  <a:pt x="585589" y="1597435"/>
                </a:cubicBezTo>
                <a:lnTo>
                  <a:pt x="585589" y="2453913"/>
                </a:lnTo>
                <a:cubicBezTo>
                  <a:pt x="585589" y="2674746"/>
                  <a:pt x="764609" y="2853766"/>
                  <a:pt x="985442" y="2853766"/>
                </a:cubicBezTo>
                <a:lnTo>
                  <a:pt x="2273968" y="2853766"/>
                </a:lnTo>
                <a:cubicBezTo>
                  <a:pt x="2494801" y="2853766"/>
                  <a:pt x="2673821" y="2674746"/>
                  <a:pt x="2673821" y="2453913"/>
                </a:cubicBezTo>
                <a:lnTo>
                  <a:pt x="2673821" y="2353524"/>
                </a:lnTo>
                <a:lnTo>
                  <a:pt x="3281897" y="2810341"/>
                </a:lnTo>
                <a:lnTo>
                  <a:pt x="3281897" y="1241009"/>
                </a:lnTo>
                <a:lnTo>
                  <a:pt x="2673821" y="1697826"/>
                </a:lnTo>
                <a:lnTo>
                  <a:pt x="2673821" y="1597435"/>
                </a:lnTo>
                <a:cubicBezTo>
                  <a:pt x="2673821" y="1376602"/>
                  <a:pt x="2494801" y="1197582"/>
                  <a:pt x="2273968" y="1197582"/>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41" name="Rounded Rectangle 9">
            <a:extLst>
              <a:ext uri="{FF2B5EF4-FFF2-40B4-BE49-F238E27FC236}">
                <a16:creationId xmlns:a16="http://schemas.microsoft.com/office/drawing/2014/main" id="{F2D2E281-3827-4570-8E95-1BDDB824F44D}"/>
              </a:ext>
            </a:extLst>
          </p:cNvPr>
          <p:cNvSpPr>
            <a:spLocks/>
          </p:cNvSpPr>
          <p:nvPr/>
        </p:nvSpPr>
        <p:spPr>
          <a:xfrm>
            <a:off x="5588429" y="4119673"/>
            <a:ext cx="333882" cy="333882"/>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42" name="Rounded Rectangle 7">
            <a:extLst>
              <a:ext uri="{FF2B5EF4-FFF2-40B4-BE49-F238E27FC236}">
                <a16:creationId xmlns:a16="http://schemas.microsoft.com/office/drawing/2014/main" id="{9B7294CC-56D6-4D69-83AC-BB4E9AC09084}"/>
              </a:ext>
            </a:extLst>
          </p:cNvPr>
          <p:cNvSpPr>
            <a:spLocks noChangeAspect="1"/>
          </p:cNvSpPr>
          <p:nvPr/>
        </p:nvSpPr>
        <p:spPr>
          <a:xfrm>
            <a:off x="10573546" y="184984"/>
            <a:ext cx="333919" cy="333882"/>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43" name="Rounded Rectangle 1">
            <a:extLst>
              <a:ext uri="{FF2B5EF4-FFF2-40B4-BE49-F238E27FC236}">
                <a16:creationId xmlns:a16="http://schemas.microsoft.com/office/drawing/2014/main" id="{226CB93D-C414-4603-80FA-37B475FBE646}"/>
              </a:ext>
            </a:extLst>
          </p:cNvPr>
          <p:cNvSpPr/>
          <p:nvPr/>
        </p:nvSpPr>
        <p:spPr>
          <a:xfrm rot="2648398">
            <a:off x="10212893" y="5289215"/>
            <a:ext cx="152994" cy="391286"/>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44" name="Freeform 20">
            <a:extLst>
              <a:ext uri="{FF2B5EF4-FFF2-40B4-BE49-F238E27FC236}">
                <a16:creationId xmlns:a16="http://schemas.microsoft.com/office/drawing/2014/main" id="{775FE64C-F807-4583-B285-B6AD012D8E51}"/>
              </a:ext>
            </a:extLst>
          </p:cNvPr>
          <p:cNvSpPr/>
          <p:nvPr/>
        </p:nvSpPr>
        <p:spPr>
          <a:xfrm flipH="1">
            <a:off x="9788764" y="6263762"/>
            <a:ext cx="333882" cy="321039"/>
          </a:xfrm>
          <a:custGeom>
            <a:avLst/>
            <a:gdLst/>
            <a:ahLst/>
            <a:cxnLst/>
            <a:rect l="l" t="t" r="r" b="b"/>
            <a:pathLst>
              <a:path w="3948393" h="3817544">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45" name="Donut 6">
            <a:extLst>
              <a:ext uri="{FF2B5EF4-FFF2-40B4-BE49-F238E27FC236}">
                <a16:creationId xmlns:a16="http://schemas.microsoft.com/office/drawing/2014/main" id="{C028CA77-1F10-405A-AD50-7A9CA778F10A}"/>
              </a:ext>
            </a:extLst>
          </p:cNvPr>
          <p:cNvSpPr>
            <a:spLocks noChangeAspect="1"/>
          </p:cNvSpPr>
          <p:nvPr/>
        </p:nvSpPr>
        <p:spPr>
          <a:xfrm>
            <a:off x="11647294" y="4616186"/>
            <a:ext cx="333882" cy="333882"/>
          </a:xfrm>
          <a:custGeom>
            <a:avLst/>
            <a:gdLst/>
            <a:ahLst/>
            <a:cxnLst/>
            <a:rect l="l" t="t" r="r" b="b"/>
            <a:pathLst>
              <a:path w="3960000" h="3960000">
                <a:moveTo>
                  <a:pt x="1980000" y="1260000"/>
                </a:moveTo>
                <a:cubicBezTo>
                  <a:pt x="2377645" y="1260000"/>
                  <a:pt x="2700000" y="1582355"/>
                  <a:pt x="2700000" y="1980000"/>
                </a:cubicBezTo>
                <a:cubicBezTo>
                  <a:pt x="2700000" y="2377645"/>
                  <a:pt x="2377645" y="2700000"/>
                  <a:pt x="1980000" y="2700000"/>
                </a:cubicBezTo>
                <a:cubicBezTo>
                  <a:pt x="1582355" y="2700000"/>
                  <a:pt x="1260000" y="2377645"/>
                  <a:pt x="1260000" y="1980000"/>
                </a:cubicBezTo>
                <a:cubicBezTo>
                  <a:pt x="1260000" y="1582355"/>
                  <a:pt x="1582355" y="1260000"/>
                  <a:pt x="1980000" y="1260000"/>
                </a:cubicBezTo>
                <a:close/>
                <a:moveTo>
                  <a:pt x="2490424" y="1258488"/>
                </a:moveTo>
                <a:lnTo>
                  <a:pt x="3822407" y="1258488"/>
                </a:lnTo>
                <a:cubicBezTo>
                  <a:pt x="3911854" y="1481555"/>
                  <a:pt x="3960000" y="1725155"/>
                  <a:pt x="3960000" y="1980000"/>
                </a:cubicBezTo>
                <a:cubicBezTo>
                  <a:pt x="3960000" y="3073524"/>
                  <a:pt x="3073524" y="3960000"/>
                  <a:pt x="1980000" y="3960000"/>
                </a:cubicBezTo>
                <a:lnTo>
                  <a:pt x="1852759" y="3953575"/>
                </a:lnTo>
                <a:lnTo>
                  <a:pt x="2729076" y="2455486"/>
                </a:lnTo>
                <a:lnTo>
                  <a:pt x="2726868" y="2454194"/>
                </a:lnTo>
                <a:cubicBezTo>
                  <a:pt x="2814857" y="2317465"/>
                  <a:pt x="2865416" y="2154637"/>
                  <a:pt x="2865416" y="1980000"/>
                </a:cubicBezTo>
                <a:cubicBezTo>
                  <a:pt x="2865416" y="1681504"/>
                  <a:pt x="2717708" y="1417508"/>
                  <a:pt x="2490424" y="1258488"/>
                </a:cubicBezTo>
                <a:close/>
                <a:moveTo>
                  <a:pt x="334727" y="878603"/>
                </a:moveTo>
                <a:lnTo>
                  <a:pt x="1154753" y="2298930"/>
                </a:lnTo>
                <a:cubicBezTo>
                  <a:pt x="1281989" y="2630497"/>
                  <a:pt x="1603560" y="2865416"/>
                  <a:pt x="1980000" y="2865416"/>
                </a:cubicBezTo>
                <a:cubicBezTo>
                  <a:pt x="2123408" y="2865416"/>
                  <a:pt x="2258854" y="2831322"/>
                  <a:pt x="2378271" y="2770003"/>
                </a:cubicBezTo>
                <a:lnTo>
                  <a:pt x="1695481" y="3937251"/>
                </a:lnTo>
                <a:cubicBezTo>
                  <a:pt x="736579" y="3801546"/>
                  <a:pt x="0" y="2976792"/>
                  <a:pt x="0" y="1980000"/>
                </a:cubicBezTo>
                <a:cubicBezTo>
                  <a:pt x="0" y="1572291"/>
                  <a:pt x="123228" y="1193364"/>
                  <a:pt x="334727" y="878603"/>
                </a:cubicBezTo>
                <a:close/>
                <a:moveTo>
                  <a:pt x="1980000" y="0"/>
                </a:moveTo>
                <a:cubicBezTo>
                  <a:pt x="2762762" y="0"/>
                  <a:pt x="3439434" y="454224"/>
                  <a:pt x="3758731" y="1114488"/>
                </a:cubicBezTo>
                <a:lnTo>
                  <a:pt x="2165892" y="1114488"/>
                </a:lnTo>
                <a:cubicBezTo>
                  <a:pt x="2106002" y="1101330"/>
                  <a:pt x="2043789" y="1094584"/>
                  <a:pt x="1980000" y="1094584"/>
                </a:cubicBezTo>
                <a:cubicBezTo>
                  <a:pt x="1916211" y="1094584"/>
                  <a:pt x="1853998" y="1101330"/>
                  <a:pt x="1794108" y="1114488"/>
                </a:cubicBezTo>
                <a:lnTo>
                  <a:pt x="1774506" y="1114488"/>
                </a:lnTo>
                <a:lnTo>
                  <a:pt x="1774506" y="1119528"/>
                </a:lnTo>
                <a:cubicBezTo>
                  <a:pt x="1405645" y="1206316"/>
                  <a:pt x="1126346" y="1524537"/>
                  <a:pt x="1097987" y="1912608"/>
                </a:cubicBezTo>
                <a:lnTo>
                  <a:pt x="428214" y="752526"/>
                </a:lnTo>
                <a:cubicBezTo>
                  <a:pt x="789694" y="293724"/>
                  <a:pt x="1350545" y="0"/>
                  <a:pt x="198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46" name="Freeform 22">
            <a:extLst>
              <a:ext uri="{FF2B5EF4-FFF2-40B4-BE49-F238E27FC236}">
                <a16:creationId xmlns:a16="http://schemas.microsoft.com/office/drawing/2014/main" id="{7362BF65-9D66-4FF5-A2B6-F8A0AE1B58BF}"/>
              </a:ext>
            </a:extLst>
          </p:cNvPr>
          <p:cNvSpPr>
            <a:spLocks noChangeAspect="1"/>
          </p:cNvSpPr>
          <p:nvPr/>
        </p:nvSpPr>
        <p:spPr>
          <a:xfrm rot="8580000">
            <a:off x="8038476" y="6190934"/>
            <a:ext cx="334774" cy="333882"/>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47" name="Oval 10">
            <a:extLst>
              <a:ext uri="{FF2B5EF4-FFF2-40B4-BE49-F238E27FC236}">
                <a16:creationId xmlns:a16="http://schemas.microsoft.com/office/drawing/2014/main" id="{960ABB59-33C6-488F-8A15-722A61D0B764}"/>
              </a:ext>
            </a:extLst>
          </p:cNvPr>
          <p:cNvSpPr/>
          <p:nvPr/>
        </p:nvSpPr>
        <p:spPr>
          <a:xfrm>
            <a:off x="11116909" y="3215454"/>
            <a:ext cx="274046" cy="272660"/>
          </a:xfrm>
          <a:custGeom>
            <a:avLst/>
            <a:gdLst/>
            <a:ahLst/>
            <a:cxnLst/>
            <a:rect l="l" t="t" r="r" b="b"/>
            <a:pathLst>
              <a:path w="2956013" h="2941055">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48" name="Freeform 23">
            <a:extLst>
              <a:ext uri="{FF2B5EF4-FFF2-40B4-BE49-F238E27FC236}">
                <a16:creationId xmlns:a16="http://schemas.microsoft.com/office/drawing/2014/main" id="{036FD76F-9545-411F-939C-DF41ED863657}"/>
              </a:ext>
            </a:extLst>
          </p:cNvPr>
          <p:cNvSpPr>
            <a:spLocks noChangeAspect="1"/>
          </p:cNvSpPr>
          <p:nvPr/>
        </p:nvSpPr>
        <p:spPr>
          <a:xfrm flipH="1">
            <a:off x="9698960" y="1399804"/>
            <a:ext cx="381264" cy="242587"/>
          </a:xfrm>
          <a:custGeom>
            <a:avLst/>
            <a:gdLst/>
            <a:ahLst/>
            <a:cxnLst/>
            <a:rect l="l" t="t" r="r" b="b"/>
            <a:pathLst>
              <a:path w="3980365" h="2532594">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49" name="Freeform 24">
            <a:extLst>
              <a:ext uri="{FF2B5EF4-FFF2-40B4-BE49-F238E27FC236}">
                <a16:creationId xmlns:a16="http://schemas.microsoft.com/office/drawing/2014/main" id="{31CAAE36-7632-495C-8737-3618542AD762}"/>
              </a:ext>
            </a:extLst>
          </p:cNvPr>
          <p:cNvSpPr/>
          <p:nvPr/>
        </p:nvSpPr>
        <p:spPr>
          <a:xfrm flipH="1">
            <a:off x="7836450" y="117212"/>
            <a:ext cx="273937" cy="274090"/>
          </a:xfrm>
          <a:custGeom>
            <a:avLst/>
            <a:gdLst/>
            <a:ahLst/>
            <a:cxnLst/>
            <a:rect l="l" t="t" r="r" b="b"/>
            <a:pathLst>
              <a:path w="2488805" h="2473621">
                <a:moveTo>
                  <a:pt x="1244564" y="0"/>
                </a:moveTo>
                <a:cubicBezTo>
                  <a:pt x="1244510" y="2"/>
                  <a:pt x="1244456" y="4"/>
                  <a:pt x="1244403" y="22"/>
                </a:cubicBezTo>
                <a:cubicBezTo>
                  <a:pt x="1244349" y="4"/>
                  <a:pt x="1244295" y="2"/>
                  <a:pt x="1244241" y="0"/>
                </a:cubicBezTo>
                <a:lnTo>
                  <a:pt x="1244241" y="44"/>
                </a:lnTo>
                <a:cubicBezTo>
                  <a:pt x="830610" y="15046"/>
                  <a:pt x="631539" y="347752"/>
                  <a:pt x="626522" y="649408"/>
                </a:cubicBezTo>
                <a:cubicBezTo>
                  <a:pt x="618710" y="1030167"/>
                  <a:pt x="753639" y="1253931"/>
                  <a:pt x="824779" y="1348099"/>
                </a:cubicBezTo>
                <a:cubicBezTo>
                  <a:pt x="887989" y="1431697"/>
                  <a:pt x="984094" y="1590503"/>
                  <a:pt x="873647" y="1645186"/>
                </a:cubicBezTo>
                <a:cubicBezTo>
                  <a:pt x="574796" y="1787663"/>
                  <a:pt x="318232" y="1887856"/>
                  <a:pt x="183234" y="1990691"/>
                </a:cubicBezTo>
                <a:cubicBezTo>
                  <a:pt x="-38127" y="2175453"/>
                  <a:pt x="-3140" y="2386642"/>
                  <a:pt x="10705" y="2473621"/>
                </a:cubicBezTo>
                <a:lnTo>
                  <a:pt x="1244403" y="2472578"/>
                </a:lnTo>
                <a:lnTo>
                  <a:pt x="2478100" y="2473621"/>
                </a:lnTo>
                <a:cubicBezTo>
                  <a:pt x="2491945" y="2386642"/>
                  <a:pt x="2526932" y="2175453"/>
                  <a:pt x="2305571" y="1990691"/>
                </a:cubicBezTo>
                <a:cubicBezTo>
                  <a:pt x="2170573" y="1887856"/>
                  <a:pt x="1914009" y="1787663"/>
                  <a:pt x="1615158" y="1645186"/>
                </a:cubicBezTo>
                <a:cubicBezTo>
                  <a:pt x="1504711" y="1590503"/>
                  <a:pt x="1600816" y="1431697"/>
                  <a:pt x="1664026" y="1348099"/>
                </a:cubicBezTo>
                <a:cubicBezTo>
                  <a:pt x="1735166" y="1253931"/>
                  <a:pt x="1870095" y="1030167"/>
                  <a:pt x="1862283" y="649408"/>
                </a:cubicBezTo>
                <a:cubicBezTo>
                  <a:pt x="1857266" y="347752"/>
                  <a:pt x="1658195" y="15046"/>
                  <a:pt x="1244564" y="4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50" name="Rectangle 6">
            <a:extLst>
              <a:ext uri="{FF2B5EF4-FFF2-40B4-BE49-F238E27FC236}">
                <a16:creationId xmlns:a16="http://schemas.microsoft.com/office/drawing/2014/main" id="{9AE21779-FCA2-4689-80E3-511D4A29396B}"/>
              </a:ext>
            </a:extLst>
          </p:cNvPr>
          <p:cNvSpPr>
            <a:spLocks noChangeAspect="1"/>
          </p:cNvSpPr>
          <p:nvPr/>
        </p:nvSpPr>
        <p:spPr>
          <a:xfrm>
            <a:off x="10760211" y="1197143"/>
            <a:ext cx="269910" cy="275443"/>
          </a:xfrm>
          <a:custGeom>
            <a:avLst/>
            <a:gdLst/>
            <a:ahLst/>
            <a:cxnLst/>
            <a:rect l="l" t="t" r="r" b="b"/>
            <a:pathLst>
              <a:path w="3860876" h="3940019">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51" name="Down Arrow 1">
            <a:extLst>
              <a:ext uri="{FF2B5EF4-FFF2-40B4-BE49-F238E27FC236}">
                <a16:creationId xmlns:a16="http://schemas.microsoft.com/office/drawing/2014/main" id="{F9487D6C-6343-4CB1-BE87-2FBD700C398D}"/>
              </a:ext>
            </a:extLst>
          </p:cNvPr>
          <p:cNvSpPr>
            <a:spLocks noChangeAspect="1"/>
          </p:cNvSpPr>
          <p:nvPr/>
        </p:nvSpPr>
        <p:spPr>
          <a:xfrm>
            <a:off x="11638276" y="5924881"/>
            <a:ext cx="187553" cy="275443"/>
          </a:xfrm>
          <a:custGeom>
            <a:avLst/>
            <a:gdLst/>
            <a:ahLst/>
            <a:cxnLst/>
            <a:rect l="l" t="t" r="r" b="b"/>
            <a:pathLst>
              <a:path w="2745756" h="4032448">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52" name="Rounded Rectangle 1">
            <a:extLst>
              <a:ext uri="{FF2B5EF4-FFF2-40B4-BE49-F238E27FC236}">
                <a16:creationId xmlns:a16="http://schemas.microsoft.com/office/drawing/2014/main" id="{8C211A21-E6DF-4915-A0DB-60DCEFF35347}"/>
              </a:ext>
            </a:extLst>
          </p:cNvPr>
          <p:cNvSpPr>
            <a:spLocks noChangeAspect="1"/>
          </p:cNvSpPr>
          <p:nvPr/>
        </p:nvSpPr>
        <p:spPr>
          <a:xfrm>
            <a:off x="6453645" y="1046903"/>
            <a:ext cx="168210" cy="284844"/>
          </a:xfrm>
          <a:custGeom>
            <a:avLst/>
            <a:gdLst/>
            <a:ahLst/>
            <a:cxnLst/>
            <a:rect l="l" t="t" r="r" b="b"/>
            <a:pathLst>
              <a:path w="2340000" h="3962520">
                <a:moveTo>
                  <a:pt x="437437" y="3058315"/>
                </a:moveTo>
                <a:lnTo>
                  <a:pt x="1877437" y="3058315"/>
                </a:lnTo>
                <a:lnTo>
                  <a:pt x="1877437" y="3526315"/>
                </a:lnTo>
                <a:lnTo>
                  <a:pt x="437437" y="3526315"/>
                </a:lnTo>
                <a:close/>
                <a:moveTo>
                  <a:pt x="437437" y="2464263"/>
                </a:moveTo>
                <a:lnTo>
                  <a:pt x="1877437" y="2464263"/>
                </a:lnTo>
                <a:lnTo>
                  <a:pt x="1877437" y="2932263"/>
                </a:lnTo>
                <a:lnTo>
                  <a:pt x="437437" y="2932263"/>
                </a:lnTo>
                <a:close/>
                <a:moveTo>
                  <a:pt x="437437" y="1870211"/>
                </a:moveTo>
                <a:lnTo>
                  <a:pt x="1877437" y="1870211"/>
                </a:lnTo>
                <a:lnTo>
                  <a:pt x="1877437" y="2338211"/>
                </a:lnTo>
                <a:lnTo>
                  <a:pt x="437437" y="2338211"/>
                </a:lnTo>
                <a:close/>
                <a:moveTo>
                  <a:pt x="437437" y="1276159"/>
                </a:moveTo>
                <a:lnTo>
                  <a:pt x="1877437" y="1276159"/>
                </a:lnTo>
                <a:lnTo>
                  <a:pt x="1877437" y="1744159"/>
                </a:lnTo>
                <a:lnTo>
                  <a:pt x="437437" y="1744159"/>
                </a:lnTo>
                <a:close/>
                <a:moveTo>
                  <a:pt x="437437" y="682107"/>
                </a:moveTo>
                <a:lnTo>
                  <a:pt x="1877437" y="682107"/>
                </a:lnTo>
                <a:lnTo>
                  <a:pt x="1877437" y="1150107"/>
                </a:lnTo>
                <a:lnTo>
                  <a:pt x="437437" y="1150107"/>
                </a:lnTo>
                <a:close/>
                <a:moveTo>
                  <a:pt x="270000" y="538035"/>
                </a:moveTo>
                <a:lnTo>
                  <a:pt x="270000" y="3692320"/>
                </a:lnTo>
                <a:lnTo>
                  <a:pt x="2070000" y="3692320"/>
                </a:lnTo>
                <a:lnTo>
                  <a:pt x="2070000" y="538035"/>
                </a:lnTo>
                <a:close/>
                <a:moveTo>
                  <a:pt x="983190" y="0"/>
                </a:moveTo>
                <a:lnTo>
                  <a:pt x="1356810" y="0"/>
                </a:lnTo>
                <a:cubicBezTo>
                  <a:pt x="1412713" y="0"/>
                  <a:pt x="1458032" y="45319"/>
                  <a:pt x="1458032" y="101222"/>
                </a:cubicBezTo>
                <a:lnTo>
                  <a:pt x="1458032" y="251184"/>
                </a:lnTo>
                <a:lnTo>
                  <a:pt x="1949992" y="251184"/>
                </a:lnTo>
                <a:cubicBezTo>
                  <a:pt x="2165387" y="251184"/>
                  <a:pt x="2340000" y="425797"/>
                  <a:pt x="2340000" y="641192"/>
                </a:cubicBezTo>
                <a:lnTo>
                  <a:pt x="2340000" y="3572512"/>
                </a:lnTo>
                <a:cubicBezTo>
                  <a:pt x="2340000" y="3787907"/>
                  <a:pt x="2165387" y="3962520"/>
                  <a:pt x="1949992" y="3962520"/>
                </a:cubicBezTo>
                <a:lnTo>
                  <a:pt x="390008" y="3962520"/>
                </a:lnTo>
                <a:cubicBezTo>
                  <a:pt x="174613" y="3962520"/>
                  <a:pt x="0" y="3787907"/>
                  <a:pt x="0" y="3572512"/>
                </a:cubicBezTo>
                <a:lnTo>
                  <a:pt x="0" y="641192"/>
                </a:lnTo>
                <a:cubicBezTo>
                  <a:pt x="0" y="425797"/>
                  <a:pt x="174613" y="251184"/>
                  <a:pt x="390008" y="251184"/>
                </a:cubicBezTo>
                <a:lnTo>
                  <a:pt x="881968" y="251184"/>
                </a:lnTo>
                <a:lnTo>
                  <a:pt x="881968" y="101222"/>
                </a:lnTo>
                <a:cubicBezTo>
                  <a:pt x="881968" y="45319"/>
                  <a:pt x="927287" y="0"/>
                  <a:pt x="9831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53" name="Down Arrow 1">
            <a:extLst>
              <a:ext uri="{FF2B5EF4-FFF2-40B4-BE49-F238E27FC236}">
                <a16:creationId xmlns:a16="http://schemas.microsoft.com/office/drawing/2014/main" id="{C7833722-2189-45C8-911A-C91231638D13}"/>
              </a:ext>
            </a:extLst>
          </p:cNvPr>
          <p:cNvSpPr>
            <a:spLocks noChangeAspect="1"/>
          </p:cNvSpPr>
          <p:nvPr/>
        </p:nvSpPr>
        <p:spPr>
          <a:xfrm rot="10800000" flipH="1">
            <a:off x="10475522" y="2003284"/>
            <a:ext cx="241238" cy="270910"/>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54" name="Trapezoid 1">
            <a:extLst>
              <a:ext uri="{FF2B5EF4-FFF2-40B4-BE49-F238E27FC236}">
                <a16:creationId xmlns:a16="http://schemas.microsoft.com/office/drawing/2014/main" id="{C2958EEC-3E11-4D42-8E2E-C137B89D9EB4}"/>
              </a:ext>
            </a:extLst>
          </p:cNvPr>
          <p:cNvSpPr>
            <a:spLocks noChangeAspect="1"/>
          </p:cNvSpPr>
          <p:nvPr/>
        </p:nvSpPr>
        <p:spPr>
          <a:xfrm rot="10800000">
            <a:off x="6721600" y="6241761"/>
            <a:ext cx="270910" cy="207291"/>
          </a:xfrm>
          <a:custGeom>
            <a:avLst/>
            <a:gdLst/>
            <a:ahLst/>
            <a:cxnLst/>
            <a:rect l="l" t="t" r="r" b="b"/>
            <a:pathLst>
              <a:path w="4032450" h="3085493">
                <a:moveTo>
                  <a:pt x="2031235" y="914400"/>
                </a:moveTo>
                <a:cubicBezTo>
                  <a:pt x="1778730" y="914400"/>
                  <a:pt x="1574035" y="709705"/>
                  <a:pt x="1574035" y="457200"/>
                </a:cubicBezTo>
                <a:cubicBezTo>
                  <a:pt x="1574035" y="204695"/>
                  <a:pt x="1778730" y="0"/>
                  <a:pt x="2031235" y="0"/>
                </a:cubicBezTo>
                <a:cubicBezTo>
                  <a:pt x="2283740" y="0"/>
                  <a:pt x="2488435" y="204695"/>
                  <a:pt x="2488435" y="457200"/>
                </a:cubicBezTo>
                <a:cubicBezTo>
                  <a:pt x="2488435" y="709705"/>
                  <a:pt x="2283740" y="914400"/>
                  <a:pt x="2031235" y="914400"/>
                </a:cubicBezTo>
                <a:close/>
                <a:moveTo>
                  <a:pt x="2027221" y="1676379"/>
                </a:moveTo>
                <a:cubicBezTo>
                  <a:pt x="1695962" y="1681222"/>
                  <a:pt x="1438124" y="1575543"/>
                  <a:pt x="1178491" y="1462818"/>
                </a:cubicBezTo>
                <a:cubicBezTo>
                  <a:pt x="997473" y="1361700"/>
                  <a:pt x="986071" y="1274491"/>
                  <a:pt x="1016728" y="1189772"/>
                </a:cubicBezTo>
                <a:cubicBezTo>
                  <a:pt x="1053516" y="1098266"/>
                  <a:pt x="1135752" y="1026643"/>
                  <a:pt x="1293451" y="1098789"/>
                </a:cubicBezTo>
                <a:cubicBezTo>
                  <a:pt x="1500404" y="1268629"/>
                  <a:pt x="2162600" y="1406904"/>
                  <a:pt x="2571881" y="1166424"/>
                </a:cubicBezTo>
                <a:cubicBezTo>
                  <a:pt x="2683927" y="1084177"/>
                  <a:pt x="2912979" y="1019582"/>
                  <a:pt x="2972758" y="1164419"/>
                </a:cubicBezTo>
                <a:cubicBezTo>
                  <a:pt x="2987704" y="1212096"/>
                  <a:pt x="2993198" y="1252048"/>
                  <a:pt x="2989563" y="1286778"/>
                </a:cubicBezTo>
                <a:cubicBezTo>
                  <a:pt x="2978656" y="1390968"/>
                  <a:pt x="2885587" y="1448164"/>
                  <a:pt x="2719030" y="1525944"/>
                </a:cubicBezTo>
                <a:cubicBezTo>
                  <a:pt x="2451164" y="1630778"/>
                  <a:pt x="2225977" y="1673472"/>
                  <a:pt x="2027221" y="1676379"/>
                </a:cubicBezTo>
                <a:close/>
                <a:moveTo>
                  <a:pt x="2060359" y="2384240"/>
                </a:moveTo>
                <a:cubicBezTo>
                  <a:pt x="1394097" y="2387719"/>
                  <a:pt x="863452" y="2121053"/>
                  <a:pt x="679484" y="1997056"/>
                </a:cubicBezTo>
                <a:cubicBezTo>
                  <a:pt x="549375" y="1924911"/>
                  <a:pt x="425752" y="1821728"/>
                  <a:pt x="517720" y="1662586"/>
                </a:cubicBezTo>
                <a:cubicBezTo>
                  <a:pt x="651347" y="1537002"/>
                  <a:pt x="734391" y="1582761"/>
                  <a:pt x="863420" y="1678116"/>
                </a:cubicBezTo>
                <a:cubicBezTo>
                  <a:pt x="1176163" y="1799857"/>
                  <a:pt x="1865977" y="2417593"/>
                  <a:pt x="3208759" y="1655572"/>
                </a:cubicBezTo>
                <a:cubicBezTo>
                  <a:pt x="3361860" y="1547355"/>
                  <a:pt x="3480881" y="1600941"/>
                  <a:pt x="3531465" y="1705974"/>
                </a:cubicBezTo>
                <a:cubicBezTo>
                  <a:pt x="3544425" y="1734364"/>
                  <a:pt x="3549052" y="1761627"/>
                  <a:pt x="3546492" y="1787833"/>
                </a:cubicBezTo>
                <a:cubicBezTo>
                  <a:pt x="3538815" y="1866453"/>
                  <a:pt x="3466473" y="1935559"/>
                  <a:pt x="3360505" y="1997057"/>
                </a:cubicBezTo>
                <a:cubicBezTo>
                  <a:pt x="2908694" y="2282815"/>
                  <a:pt x="2460115" y="2382153"/>
                  <a:pt x="2060359" y="2384240"/>
                </a:cubicBezTo>
                <a:close/>
                <a:moveTo>
                  <a:pt x="2129199" y="3084855"/>
                </a:moveTo>
                <a:cubicBezTo>
                  <a:pt x="1410135" y="3099816"/>
                  <a:pt x="735083" y="2850306"/>
                  <a:pt x="192432" y="2495222"/>
                </a:cubicBezTo>
                <a:cubicBezTo>
                  <a:pt x="71522" y="2441114"/>
                  <a:pt x="-61299" y="2265791"/>
                  <a:pt x="30671" y="2133701"/>
                </a:cubicBezTo>
                <a:cubicBezTo>
                  <a:pt x="155100" y="2023149"/>
                  <a:pt x="311719" y="2106476"/>
                  <a:pt x="399360" y="2185301"/>
                </a:cubicBezTo>
                <a:cubicBezTo>
                  <a:pt x="586943" y="2302537"/>
                  <a:pt x="1960913" y="3339604"/>
                  <a:pt x="3688958" y="2131192"/>
                </a:cubicBezTo>
                <a:cubicBezTo>
                  <a:pt x="3828264" y="2013959"/>
                  <a:pt x="3956485" y="2090087"/>
                  <a:pt x="4011664" y="2172576"/>
                </a:cubicBezTo>
                <a:cubicBezTo>
                  <a:pt x="4027692" y="2203596"/>
                  <a:pt x="4033946" y="2234898"/>
                  <a:pt x="4032153" y="2265496"/>
                </a:cubicBezTo>
                <a:cubicBezTo>
                  <a:pt x="4026775" y="2357288"/>
                  <a:pt x="3948972" y="2442742"/>
                  <a:pt x="3845304" y="2495222"/>
                </a:cubicBezTo>
                <a:cubicBezTo>
                  <a:pt x="3274368" y="2901596"/>
                  <a:pt x="2688471" y="3073220"/>
                  <a:pt x="2129199" y="308485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55" name="Donut 3">
            <a:extLst>
              <a:ext uri="{FF2B5EF4-FFF2-40B4-BE49-F238E27FC236}">
                <a16:creationId xmlns:a16="http://schemas.microsoft.com/office/drawing/2014/main" id="{BE3C86A4-1102-475A-8BE9-AF5AA5055F1C}"/>
              </a:ext>
            </a:extLst>
          </p:cNvPr>
          <p:cNvSpPr>
            <a:spLocks noChangeAspect="1"/>
          </p:cNvSpPr>
          <p:nvPr/>
        </p:nvSpPr>
        <p:spPr>
          <a:xfrm>
            <a:off x="7436843" y="1065709"/>
            <a:ext cx="325272" cy="277476"/>
          </a:xfrm>
          <a:custGeom>
            <a:avLst/>
            <a:gdLst/>
            <a:ahLst/>
            <a:cxnLst/>
            <a:rect l="l" t="t" r="r" b="b"/>
            <a:pathLst>
              <a:path w="3925206" h="3348424">
                <a:moveTo>
                  <a:pt x="3242112" y="2272794"/>
                </a:moveTo>
                <a:cubicBezTo>
                  <a:pt x="3115082" y="2260231"/>
                  <a:pt x="3000452" y="2364880"/>
                  <a:pt x="3016921" y="2497371"/>
                </a:cubicBezTo>
                <a:lnTo>
                  <a:pt x="3435974" y="2497371"/>
                </a:lnTo>
                <a:cubicBezTo>
                  <a:pt x="3428947" y="2380544"/>
                  <a:pt x="3369142" y="2285357"/>
                  <a:pt x="3242112" y="2272794"/>
                </a:cubicBezTo>
                <a:close/>
                <a:moveTo>
                  <a:pt x="3242112" y="1883779"/>
                </a:moveTo>
                <a:cubicBezTo>
                  <a:pt x="3733878" y="1896431"/>
                  <a:pt x="3893010" y="2355773"/>
                  <a:pt x="3900115" y="2477857"/>
                </a:cubicBezTo>
                <a:cubicBezTo>
                  <a:pt x="3907220" y="2599941"/>
                  <a:pt x="3904130" y="2640444"/>
                  <a:pt x="3906136" y="2721736"/>
                </a:cubicBezTo>
                <a:lnTo>
                  <a:pt x="3506761" y="2727198"/>
                </a:lnTo>
                <a:lnTo>
                  <a:pt x="3007675" y="2728631"/>
                </a:lnTo>
                <a:cubicBezTo>
                  <a:pt x="3027968" y="2911589"/>
                  <a:pt x="3137547" y="2975072"/>
                  <a:pt x="3265609" y="2975072"/>
                </a:cubicBezTo>
                <a:cubicBezTo>
                  <a:pt x="3395909" y="2975042"/>
                  <a:pt x="3396904" y="2940955"/>
                  <a:pt x="3566366" y="2846944"/>
                </a:cubicBezTo>
                <a:lnTo>
                  <a:pt x="3850889" y="3014883"/>
                </a:lnTo>
                <a:cubicBezTo>
                  <a:pt x="3733332" y="3178373"/>
                  <a:pt x="3564767" y="3345324"/>
                  <a:pt x="3242112" y="3348424"/>
                </a:cubicBezTo>
                <a:cubicBezTo>
                  <a:pt x="2888283" y="3337127"/>
                  <a:pt x="2509790" y="3020551"/>
                  <a:pt x="2509790" y="2616101"/>
                </a:cubicBezTo>
                <a:cubicBezTo>
                  <a:pt x="2509790" y="2211651"/>
                  <a:pt x="2750347" y="1871126"/>
                  <a:pt x="3242112" y="1883779"/>
                </a:cubicBezTo>
                <a:close/>
                <a:moveTo>
                  <a:pt x="2201538" y="1640945"/>
                </a:moveTo>
                <a:lnTo>
                  <a:pt x="2178041" y="2056288"/>
                </a:lnTo>
                <a:lnTo>
                  <a:pt x="2407579" y="2056288"/>
                </a:lnTo>
                <a:lnTo>
                  <a:pt x="2407579" y="2364634"/>
                </a:lnTo>
                <a:lnTo>
                  <a:pt x="2178041" y="2364634"/>
                </a:lnTo>
                <a:lnTo>
                  <a:pt x="2178041" y="2931754"/>
                </a:lnTo>
                <a:cubicBezTo>
                  <a:pt x="2185611" y="3070135"/>
                  <a:pt x="2295005" y="3075356"/>
                  <a:pt x="2459217" y="2994419"/>
                </a:cubicBezTo>
                <a:cubicBezTo>
                  <a:pt x="2443553" y="3099180"/>
                  <a:pt x="2451386" y="3180444"/>
                  <a:pt x="2412226" y="3308699"/>
                </a:cubicBezTo>
                <a:cubicBezTo>
                  <a:pt x="2239462" y="3345251"/>
                  <a:pt x="2176341" y="3350467"/>
                  <a:pt x="1964415" y="3347850"/>
                </a:cubicBezTo>
                <a:cubicBezTo>
                  <a:pt x="1849515" y="3347850"/>
                  <a:pt x="1756369" y="3254704"/>
                  <a:pt x="1756367" y="3139802"/>
                </a:cubicBezTo>
                <a:lnTo>
                  <a:pt x="1753727" y="3139802"/>
                </a:lnTo>
                <a:lnTo>
                  <a:pt x="1753727" y="2364634"/>
                </a:lnTo>
                <a:lnTo>
                  <a:pt x="1559627" y="2364634"/>
                </a:lnTo>
                <a:lnTo>
                  <a:pt x="1559627" y="2056288"/>
                </a:lnTo>
                <a:lnTo>
                  <a:pt x="1753727" y="2056288"/>
                </a:lnTo>
                <a:lnTo>
                  <a:pt x="1753727" y="1805414"/>
                </a:lnTo>
                <a:close/>
                <a:moveTo>
                  <a:pt x="0" y="1559869"/>
                </a:moveTo>
                <a:lnTo>
                  <a:pt x="870533" y="1559869"/>
                </a:lnTo>
                <a:lnTo>
                  <a:pt x="870533" y="1868216"/>
                </a:lnTo>
                <a:lnTo>
                  <a:pt x="700385" y="1868216"/>
                </a:lnTo>
                <a:lnTo>
                  <a:pt x="700385" y="3040078"/>
                </a:lnTo>
                <a:lnTo>
                  <a:pt x="1079673" y="3040078"/>
                </a:lnTo>
                <a:lnTo>
                  <a:pt x="1079673" y="2721691"/>
                </a:lnTo>
                <a:lnTo>
                  <a:pt x="1503649" y="2721691"/>
                </a:lnTo>
                <a:lnTo>
                  <a:pt x="1503649" y="3040078"/>
                </a:lnTo>
                <a:lnTo>
                  <a:pt x="1503649" y="3125297"/>
                </a:lnTo>
                <a:lnTo>
                  <a:pt x="1503649" y="3348424"/>
                </a:lnTo>
                <a:lnTo>
                  <a:pt x="2" y="3348424"/>
                </a:lnTo>
                <a:lnTo>
                  <a:pt x="2" y="3040078"/>
                </a:lnTo>
                <a:lnTo>
                  <a:pt x="160779" y="3040078"/>
                </a:lnTo>
                <a:lnTo>
                  <a:pt x="160779" y="1868216"/>
                </a:lnTo>
                <a:lnTo>
                  <a:pt x="0" y="1868216"/>
                </a:lnTo>
                <a:close/>
                <a:moveTo>
                  <a:pt x="2404792" y="1056835"/>
                </a:moveTo>
                <a:cubicBezTo>
                  <a:pt x="2653236" y="1053203"/>
                  <a:pt x="2846615" y="1132462"/>
                  <a:pt x="3041339" y="1217006"/>
                </a:cubicBezTo>
                <a:cubicBezTo>
                  <a:pt x="3177103" y="1292844"/>
                  <a:pt x="3185654" y="1358251"/>
                  <a:pt x="3162662" y="1421790"/>
                </a:cubicBezTo>
                <a:cubicBezTo>
                  <a:pt x="3135070" y="1490420"/>
                  <a:pt x="3073394" y="1544137"/>
                  <a:pt x="2955120" y="1490027"/>
                </a:cubicBezTo>
                <a:cubicBezTo>
                  <a:pt x="2799905" y="1362647"/>
                  <a:pt x="2303258" y="1258941"/>
                  <a:pt x="1996297" y="1439301"/>
                </a:cubicBezTo>
                <a:cubicBezTo>
                  <a:pt x="1912263" y="1500986"/>
                  <a:pt x="1740474" y="1549432"/>
                  <a:pt x="1695640" y="1440804"/>
                </a:cubicBezTo>
                <a:cubicBezTo>
                  <a:pt x="1684431" y="1405047"/>
                  <a:pt x="1680310" y="1375083"/>
                  <a:pt x="1683036" y="1349036"/>
                </a:cubicBezTo>
                <a:cubicBezTo>
                  <a:pt x="1691216" y="1270893"/>
                  <a:pt x="1761018" y="1227996"/>
                  <a:pt x="1885936" y="1169661"/>
                </a:cubicBezTo>
                <a:cubicBezTo>
                  <a:pt x="2086835" y="1091036"/>
                  <a:pt x="2255725" y="1059015"/>
                  <a:pt x="2404792" y="1056835"/>
                </a:cubicBezTo>
                <a:close/>
                <a:moveTo>
                  <a:pt x="2379939" y="525939"/>
                </a:moveTo>
                <a:cubicBezTo>
                  <a:pt x="2879635" y="523330"/>
                  <a:pt x="3277619" y="723329"/>
                  <a:pt x="3415595" y="816328"/>
                </a:cubicBezTo>
                <a:cubicBezTo>
                  <a:pt x="3513176" y="870436"/>
                  <a:pt x="3605894" y="947824"/>
                  <a:pt x="3536918" y="1067180"/>
                </a:cubicBezTo>
                <a:cubicBezTo>
                  <a:pt x="3436697" y="1161368"/>
                  <a:pt x="3374414" y="1127048"/>
                  <a:pt x="3277643" y="1055532"/>
                </a:cubicBezTo>
                <a:cubicBezTo>
                  <a:pt x="3043086" y="964227"/>
                  <a:pt x="2525726" y="500925"/>
                  <a:pt x="1518639" y="1072440"/>
                </a:cubicBezTo>
                <a:cubicBezTo>
                  <a:pt x="1403814" y="1153603"/>
                  <a:pt x="1314548" y="1113414"/>
                  <a:pt x="1276609" y="1034639"/>
                </a:cubicBezTo>
                <a:cubicBezTo>
                  <a:pt x="1266889" y="1013346"/>
                  <a:pt x="1263419" y="992899"/>
                  <a:pt x="1265339" y="973244"/>
                </a:cubicBezTo>
                <a:cubicBezTo>
                  <a:pt x="1271097" y="914280"/>
                  <a:pt x="1325354" y="862450"/>
                  <a:pt x="1404829" y="816327"/>
                </a:cubicBezTo>
                <a:cubicBezTo>
                  <a:pt x="1743688" y="602008"/>
                  <a:pt x="2080122" y="527504"/>
                  <a:pt x="2379939" y="525939"/>
                </a:cubicBezTo>
                <a:close/>
                <a:moveTo>
                  <a:pt x="2328309" y="478"/>
                </a:moveTo>
                <a:cubicBezTo>
                  <a:pt x="2867607" y="-10742"/>
                  <a:pt x="3373895" y="176390"/>
                  <a:pt x="3780883" y="442703"/>
                </a:cubicBezTo>
                <a:cubicBezTo>
                  <a:pt x="3871566" y="483284"/>
                  <a:pt x="3971181" y="614776"/>
                  <a:pt x="3902204" y="713843"/>
                </a:cubicBezTo>
                <a:cubicBezTo>
                  <a:pt x="3808883" y="796758"/>
                  <a:pt x="3691418" y="734262"/>
                  <a:pt x="3625688" y="675144"/>
                </a:cubicBezTo>
                <a:cubicBezTo>
                  <a:pt x="3485001" y="587217"/>
                  <a:pt x="2454523" y="-190583"/>
                  <a:pt x="1158490" y="715725"/>
                </a:cubicBezTo>
                <a:cubicBezTo>
                  <a:pt x="1054011" y="803650"/>
                  <a:pt x="957845" y="746554"/>
                  <a:pt x="916460" y="684687"/>
                </a:cubicBezTo>
                <a:cubicBezTo>
                  <a:pt x="904440" y="661422"/>
                  <a:pt x="899749" y="637946"/>
                  <a:pt x="901094" y="614998"/>
                </a:cubicBezTo>
                <a:cubicBezTo>
                  <a:pt x="905127" y="546153"/>
                  <a:pt x="963480" y="482063"/>
                  <a:pt x="1041231" y="442703"/>
                </a:cubicBezTo>
                <a:cubicBezTo>
                  <a:pt x="1469432" y="137923"/>
                  <a:pt x="1908855" y="9205"/>
                  <a:pt x="2328309" y="47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56" name="Isosceles Triangle 7">
            <a:extLst>
              <a:ext uri="{FF2B5EF4-FFF2-40B4-BE49-F238E27FC236}">
                <a16:creationId xmlns:a16="http://schemas.microsoft.com/office/drawing/2014/main" id="{DEE8C594-B9EB-474F-BBAB-4F5295523C90}"/>
              </a:ext>
            </a:extLst>
          </p:cNvPr>
          <p:cNvSpPr/>
          <p:nvPr/>
        </p:nvSpPr>
        <p:spPr>
          <a:xfrm>
            <a:off x="11576746" y="1051257"/>
            <a:ext cx="352030" cy="245291"/>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57" name="Rectangle 1">
            <a:extLst>
              <a:ext uri="{FF2B5EF4-FFF2-40B4-BE49-F238E27FC236}">
                <a16:creationId xmlns:a16="http://schemas.microsoft.com/office/drawing/2014/main" id="{DF13730B-BF75-4940-BCD3-5908F4567726}"/>
              </a:ext>
            </a:extLst>
          </p:cNvPr>
          <p:cNvSpPr>
            <a:spLocks noChangeAspect="1"/>
          </p:cNvSpPr>
          <p:nvPr/>
        </p:nvSpPr>
        <p:spPr>
          <a:xfrm rot="10800000">
            <a:off x="5777034" y="1748130"/>
            <a:ext cx="314167" cy="229746"/>
          </a:xfrm>
          <a:custGeom>
            <a:avLst/>
            <a:gdLst/>
            <a:ahLst/>
            <a:cxnLst/>
            <a:rect l="l" t="t" r="r" b="b"/>
            <a:pathLst>
              <a:path w="3741783" h="2736305">
                <a:moveTo>
                  <a:pt x="2292227" y="684001"/>
                </a:moveTo>
                <a:lnTo>
                  <a:pt x="2040227" y="684001"/>
                </a:lnTo>
                <a:lnTo>
                  <a:pt x="2040227" y="1"/>
                </a:lnTo>
                <a:lnTo>
                  <a:pt x="2292227" y="1"/>
                </a:lnTo>
                <a:close/>
                <a:moveTo>
                  <a:pt x="1884182" y="1044001"/>
                </a:moveTo>
                <a:lnTo>
                  <a:pt x="1632182" y="1044001"/>
                </a:lnTo>
                <a:lnTo>
                  <a:pt x="1632182" y="1"/>
                </a:lnTo>
                <a:lnTo>
                  <a:pt x="1884182" y="1"/>
                </a:lnTo>
                <a:close/>
                <a:moveTo>
                  <a:pt x="1476137" y="1476000"/>
                </a:moveTo>
                <a:lnTo>
                  <a:pt x="1224137" y="1476000"/>
                </a:lnTo>
                <a:lnTo>
                  <a:pt x="1224137" y="0"/>
                </a:lnTo>
                <a:lnTo>
                  <a:pt x="1476137" y="0"/>
                </a:lnTo>
                <a:close/>
                <a:moveTo>
                  <a:pt x="1068092" y="1944000"/>
                </a:moveTo>
                <a:lnTo>
                  <a:pt x="816092" y="1944000"/>
                </a:lnTo>
                <a:lnTo>
                  <a:pt x="816092" y="0"/>
                </a:lnTo>
                <a:lnTo>
                  <a:pt x="1068092" y="0"/>
                </a:lnTo>
                <a:close/>
                <a:moveTo>
                  <a:pt x="660047" y="2376000"/>
                </a:moveTo>
                <a:lnTo>
                  <a:pt x="408047" y="2376000"/>
                </a:lnTo>
                <a:lnTo>
                  <a:pt x="408047" y="0"/>
                </a:lnTo>
                <a:lnTo>
                  <a:pt x="660047" y="0"/>
                </a:lnTo>
                <a:close/>
                <a:moveTo>
                  <a:pt x="2448272" y="2484305"/>
                </a:moveTo>
                <a:lnTo>
                  <a:pt x="2448272" y="2072574"/>
                </a:lnTo>
                <a:lnTo>
                  <a:pt x="2036540" y="2484305"/>
                </a:lnTo>
                <a:close/>
                <a:moveTo>
                  <a:pt x="3139352" y="2484305"/>
                </a:moveTo>
                <a:lnTo>
                  <a:pt x="2700272" y="2045225"/>
                </a:lnTo>
                <a:lnTo>
                  <a:pt x="2700272" y="2484305"/>
                </a:lnTo>
                <a:close/>
                <a:moveTo>
                  <a:pt x="252000" y="2736304"/>
                </a:moveTo>
                <a:lnTo>
                  <a:pt x="0" y="2736304"/>
                </a:lnTo>
                <a:lnTo>
                  <a:pt x="0" y="0"/>
                </a:lnTo>
                <a:lnTo>
                  <a:pt x="252000" y="0"/>
                </a:lnTo>
                <a:close/>
                <a:moveTo>
                  <a:pt x="3741783" y="2736305"/>
                </a:moveTo>
                <a:lnTo>
                  <a:pt x="1437783" y="2736305"/>
                </a:lnTo>
                <a:lnTo>
                  <a:pt x="1575142" y="2594187"/>
                </a:lnTo>
                <a:lnTo>
                  <a:pt x="1570358" y="2594105"/>
                </a:lnTo>
                <a:lnTo>
                  <a:pt x="2448272" y="1716192"/>
                </a:lnTo>
                <a:lnTo>
                  <a:pt x="2448272" y="0"/>
                </a:lnTo>
                <a:lnTo>
                  <a:pt x="2700272" y="0"/>
                </a:lnTo>
                <a:lnTo>
                  <a:pt x="2700272" y="1688843"/>
                </a:lnTo>
                <a:lnTo>
                  <a:pt x="3495734" y="2484305"/>
                </a:lnTo>
                <a:lnTo>
                  <a:pt x="3498222" y="2484305"/>
                </a:lnTo>
                <a:lnTo>
                  <a:pt x="3570029" y="2558600"/>
                </a:lnTo>
                <a:lnTo>
                  <a:pt x="3646606" y="2635177"/>
                </a:lnTo>
                <a:lnTo>
                  <a:pt x="3644083" y="26352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58" name="Rounded Rectangle 1">
            <a:extLst>
              <a:ext uri="{FF2B5EF4-FFF2-40B4-BE49-F238E27FC236}">
                <a16:creationId xmlns:a16="http://schemas.microsoft.com/office/drawing/2014/main" id="{F6E466D2-9073-4108-A512-A16F6904B75E}"/>
              </a:ext>
            </a:extLst>
          </p:cNvPr>
          <p:cNvSpPr/>
          <p:nvPr/>
        </p:nvSpPr>
        <p:spPr>
          <a:xfrm>
            <a:off x="10850213" y="4705477"/>
            <a:ext cx="197120" cy="333882"/>
          </a:xfrm>
          <a:custGeom>
            <a:avLst/>
            <a:gdLst/>
            <a:ahLst/>
            <a:cxnLst/>
            <a:rect l="l" t="t" r="r" b="b"/>
            <a:pathLst>
              <a:path w="2337548" h="3944720">
                <a:moveTo>
                  <a:pt x="2013548" y="1242075"/>
                </a:moveTo>
                <a:lnTo>
                  <a:pt x="2337548" y="1242075"/>
                </a:lnTo>
                <a:lnTo>
                  <a:pt x="2337548" y="1945866"/>
                </a:lnTo>
                <a:lnTo>
                  <a:pt x="2337548" y="1962155"/>
                </a:lnTo>
                <a:lnTo>
                  <a:pt x="2336798" y="1962155"/>
                </a:lnTo>
                <a:cubicBezTo>
                  <a:pt x="2330129" y="2597501"/>
                  <a:pt x="1898450" y="3121603"/>
                  <a:pt x="1336990" y="3208701"/>
                </a:cubicBezTo>
                <a:lnTo>
                  <a:pt x="1336990" y="3620720"/>
                </a:lnTo>
                <a:lnTo>
                  <a:pt x="1895070" y="3620720"/>
                </a:lnTo>
                <a:lnTo>
                  <a:pt x="1895070" y="3944720"/>
                </a:lnTo>
                <a:lnTo>
                  <a:pt x="454910" y="3944720"/>
                </a:lnTo>
                <a:lnTo>
                  <a:pt x="454910" y="3620720"/>
                </a:lnTo>
                <a:lnTo>
                  <a:pt x="1012990" y="3620720"/>
                </a:lnTo>
                <a:lnTo>
                  <a:pt x="1012990" y="3210585"/>
                </a:lnTo>
                <a:cubicBezTo>
                  <a:pt x="447376" y="3129632"/>
                  <a:pt x="8655" y="2604919"/>
                  <a:pt x="389" y="1964536"/>
                </a:cubicBezTo>
                <a:lnTo>
                  <a:pt x="0" y="1964536"/>
                </a:lnTo>
                <a:lnTo>
                  <a:pt x="0" y="1244456"/>
                </a:lnTo>
                <a:lnTo>
                  <a:pt x="324000" y="1244456"/>
                </a:lnTo>
                <a:lnTo>
                  <a:pt x="324000" y="1964536"/>
                </a:lnTo>
                <a:lnTo>
                  <a:pt x="323361" y="1964536"/>
                </a:lnTo>
                <a:cubicBezTo>
                  <a:pt x="331926" y="2486037"/>
                  <a:pt x="710705" y="2903701"/>
                  <a:pt x="1173940" y="2900510"/>
                </a:cubicBezTo>
                <a:cubicBezTo>
                  <a:pt x="1634302" y="2897337"/>
                  <a:pt x="2006933" y="2479634"/>
                  <a:pt x="2014006" y="1962155"/>
                </a:cubicBezTo>
                <a:lnTo>
                  <a:pt x="2013548" y="1962155"/>
                </a:lnTo>
                <a:close/>
                <a:moveTo>
                  <a:pt x="1168773" y="0"/>
                </a:moveTo>
                <a:cubicBezTo>
                  <a:pt x="1546536" y="0"/>
                  <a:pt x="1852773" y="306237"/>
                  <a:pt x="1852773" y="684000"/>
                </a:cubicBezTo>
                <a:lnTo>
                  <a:pt x="1852773" y="1980000"/>
                </a:lnTo>
                <a:cubicBezTo>
                  <a:pt x="1852773" y="2357763"/>
                  <a:pt x="1546536" y="2664000"/>
                  <a:pt x="1168773" y="2664000"/>
                </a:cubicBezTo>
                <a:cubicBezTo>
                  <a:pt x="791010" y="2664000"/>
                  <a:pt x="484773" y="2357763"/>
                  <a:pt x="484773" y="1980000"/>
                </a:cubicBezTo>
                <a:lnTo>
                  <a:pt x="484773" y="684000"/>
                </a:lnTo>
                <a:cubicBezTo>
                  <a:pt x="484773" y="306237"/>
                  <a:pt x="791010" y="0"/>
                  <a:pt x="116877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59" name="Trapezoid 1">
            <a:extLst>
              <a:ext uri="{FF2B5EF4-FFF2-40B4-BE49-F238E27FC236}">
                <a16:creationId xmlns:a16="http://schemas.microsoft.com/office/drawing/2014/main" id="{90992C0E-6941-4233-8D91-BB89A5198AEE}"/>
              </a:ext>
            </a:extLst>
          </p:cNvPr>
          <p:cNvSpPr>
            <a:spLocks noChangeAspect="1"/>
          </p:cNvSpPr>
          <p:nvPr/>
        </p:nvSpPr>
        <p:spPr>
          <a:xfrm rot="16200000">
            <a:off x="8959002" y="6342293"/>
            <a:ext cx="261250" cy="333888"/>
          </a:xfrm>
          <a:custGeom>
            <a:avLst/>
            <a:gdLst/>
            <a:ahLst/>
            <a:cxnLst/>
            <a:rect l="l" t="t" r="r" b="b"/>
            <a:pathLst>
              <a:path w="3096344" h="3957254">
                <a:moveTo>
                  <a:pt x="2303155" y="2562083"/>
                </a:moveTo>
                <a:cubicBezTo>
                  <a:pt x="2294860" y="2642898"/>
                  <a:pt x="2224074" y="2687262"/>
                  <a:pt x="2097396" y="2747592"/>
                </a:cubicBezTo>
                <a:cubicBezTo>
                  <a:pt x="1554114" y="2964430"/>
                  <a:pt x="1241659" y="2838524"/>
                  <a:pt x="925708" y="2698628"/>
                </a:cubicBezTo>
                <a:cubicBezTo>
                  <a:pt x="788031" y="2620196"/>
                  <a:pt x="779359" y="2552553"/>
                  <a:pt x="802676" y="2486841"/>
                </a:cubicBezTo>
                <a:cubicBezTo>
                  <a:pt x="830656" y="2415864"/>
                  <a:pt x="893202" y="2360310"/>
                  <a:pt x="1013143" y="2416270"/>
                </a:cubicBezTo>
                <a:cubicBezTo>
                  <a:pt x="1170545" y="2548006"/>
                  <a:pt x="1674192" y="2655259"/>
                  <a:pt x="1985479" y="2468731"/>
                </a:cubicBezTo>
                <a:cubicBezTo>
                  <a:pt x="2070698" y="2404936"/>
                  <a:pt x="2244908" y="2354833"/>
                  <a:pt x="2290374" y="2467176"/>
                </a:cubicBezTo>
                <a:cubicBezTo>
                  <a:pt x="2301741" y="2504156"/>
                  <a:pt x="2305920" y="2535145"/>
                  <a:pt x="2303155" y="2562083"/>
                </a:cubicBezTo>
                <a:close/>
                <a:moveTo>
                  <a:pt x="2726739" y="2950726"/>
                </a:moveTo>
                <a:cubicBezTo>
                  <a:pt x="2720900" y="3011707"/>
                  <a:pt x="2665879" y="3065309"/>
                  <a:pt x="2585283" y="3113010"/>
                </a:cubicBezTo>
                <a:cubicBezTo>
                  <a:pt x="1668925" y="3704070"/>
                  <a:pt x="770051" y="3266895"/>
                  <a:pt x="546178" y="3113009"/>
                </a:cubicBezTo>
                <a:cubicBezTo>
                  <a:pt x="447221" y="3057050"/>
                  <a:pt x="353197" y="2977016"/>
                  <a:pt x="423145" y="2853578"/>
                </a:cubicBezTo>
                <a:cubicBezTo>
                  <a:pt x="524778" y="2756169"/>
                  <a:pt x="587939" y="2791662"/>
                  <a:pt x="686074" y="2865624"/>
                </a:cubicBezTo>
                <a:cubicBezTo>
                  <a:pt x="923937" y="2960052"/>
                  <a:pt x="1448589" y="3439198"/>
                  <a:pt x="2469869" y="2848138"/>
                </a:cubicBezTo>
                <a:cubicBezTo>
                  <a:pt x="2586313" y="2764199"/>
                  <a:pt x="2676837" y="2805763"/>
                  <a:pt x="2715310" y="2887232"/>
                </a:cubicBezTo>
                <a:cubicBezTo>
                  <a:pt x="2725167" y="2909253"/>
                  <a:pt x="2728686" y="2930399"/>
                  <a:pt x="2726739" y="2950726"/>
                </a:cubicBezTo>
                <a:close/>
                <a:moveTo>
                  <a:pt x="3093711" y="2040707"/>
                </a:moveTo>
                <a:cubicBezTo>
                  <a:pt x="3095949" y="2075684"/>
                  <a:pt x="3086478" y="2105224"/>
                  <a:pt x="3062635" y="2128042"/>
                </a:cubicBezTo>
                <a:cubicBezTo>
                  <a:pt x="2690927" y="2318991"/>
                  <a:pt x="140121" y="2363291"/>
                  <a:pt x="9151" y="2093065"/>
                </a:cubicBezTo>
                <a:cubicBezTo>
                  <a:pt x="-84117" y="1818207"/>
                  <a:pt x="559700" y="1336681"/>
                  <a:pt x="843186" y="955963"/>
                </a:cubicBezTo>
                <a:lnTo>
                  <a:pt x="843186" y="245096"/>
                </a:lnTo>
                <a:cubicBezTo>
                  <a:pt x="843186" y="109733"/>
                  <a:pt x="952919" y="0"/>
                  <a:pt x="1088282" y="0"/>
                </a:cubicBezTo>
                <a:lnTo>
                  <a:pt x="2005744" y="0"/>
                </a:lnTo>
                <a:cubicBezTo>
                  <a:pt x="2141107" y="0"/>
                  <a:pt x="2250840" y="109733"/>
                  <a:pt x="2250840" y="245096"/>
                </a:cubicBezTo>
                <a:lnTo>
                  <a:pt x="2250840" y="957370"/>
                </a:lnTo>
                <a:lnTo>
                  <a:pt x="2247193" y="957370"/>
                </a:lnTo>
                <a:cubicBezTo>
                  <a:pt x="2500413" y="1294786"/>
                  <a:pt x="3078205" y="1798313"/>
                  <a:pt x="3093711" y="2040707"/>
                </a:cubicBezTo>
                <a:close/>
                <a:moveTo>
                  <a:pt x="3096118" y="3321224"/>
                </a:moveTo>
                <a:cubicBezTo>
                  <a:pt x="3092028" y="3392423"/>
                  <a:pt x="3032853" y="3458705"/>
                  <a:pt x="2954006" y="3499411"/>
                </a:cubicBezTo>
                <a:cubicBezTo>
                  <a:pt x="1961466" y="4219876"/>
                  <a:pt x="909473" y="3989047"/>
                  <a:pt x="175741" y="3499411"/>
                </a:cubicBezTo>
                <a:cubicBezTo>
                  <a:pt x="83780" y="3457442"/>
                  <a:pt x="-17239" y="3321453"/>
                  <a:pt x="52710" y="3218998"/>
                </a:cubicBezTo>
                <a:cubicBezTo>
                  <a:pt x="147347" y="3133248"/>
                  <a:pt x="266467" y="3197881"/>
                  <a:pt x="333124" y="3259021"/>
                </a:cubicBezTo>
                <a:cubicBezTo>
                  <a:pt x="475794" y="3349955"/>
                  <a:pt x="1520795" y="4154355"/>
                  <a:pt x="2835094" y="3217052"/>
                </a:cubicBezTo>
                <a:cubicBezTo>
                  <a:pt x="2941046" y="3126120"/>
                  <a:pt x="3038567" y="3185169"/>
                  <a:pt x="3080535" y="3249151"/>
                </a:cubicBezTo>
                <a:cubicBezTo>
                  <a:pt x="3092725" y="3273212"/>
                  <a:pt x="3097482" y="3297491"/>
                  <a:pt x="3096118" y="33212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60" name="Trapezoid 1">
            <a:extLst>
              <a:ext uri="{FF2B5EF4-FFF2-40B4-BE49-F238E27FC236}">
                <a16:creationId xmlns:a16="http://schemas.microsoft.com/office/drawing/2014/main" id="{40080A4A-51C0-4C1B-B99D-A10240607FEE}"/>
              </a:ext>
            </a:extLst>
          </p:cNvPr>
          <p:cNvSpPr/>
          <p:nvPr/>
        </p:nvSpPr>
        <p:spPr>
          <a:xfrm rot="5400000">
            <a:off x="5978637" y="5533132"/>
            <a:ext cx="387261" cy="204220"/>
          </a:xfrm>
          <a:custGeom>
            <a:avLst/>
            <a:gdLst/>
            <a:ahLst/>
            <a:cxnLst/>
            <a:rect l="l" t="t" r="r" b="b"/>
            <a:pathLst>
              <a:path w="3960000" h="2088291">
                <a:moveTo>
                  <a:pt x="2426682" y="911061"/>
                </a:moveTo>
                <a:lnTo>
                  <a:pt x="3005912" y="911061"/>
                </a:lnTo>
                <a:lnTo>
                  <a:pt x="2716709" y="558736"/>
                </a:lnTo>
                <a:close/>
                <a:moveTo>
                  <a:pt x="944878" y="911061"/>
                </a:moveTo>
                <a:lnTo>
                  <a:pt x="1492078" y="911061"/>
                </a:lnTo>
                <a:lnTo>
                  <a:pt x="1207362" y="574352"/>
                </a:lnTo>
                <a:close/>
                <a:moveTo>
                  <a:pt x="0" y="1355144"/>
                </a:moveTo>
                <a:lnTo>
                  <a:pt x="367927" y="911061"/>
                </a:lnTo>
                <a:lnTo>
                  <a:pt x="375890" y="911061"/>
                </a:lnTo>
                <a:cubicBezTo>
                  <a:pt x="569459" y="662755"/>
                  <a:pt x="763029" y="414450"/>
                  <a:pt x="956598" y="166145"/>
                </a:cubicBezTo>
                <a:cubicBezTo>
                  <a:pt x="971292" y="147296"/>
                  <a:pt x="988397" y="131432"/>
                  <a:pt x="1007748" y="119547"/>
                </a:cubicBezTo>
                <a:cubicBezTo>
                  <a:pt x="1020414" y="94872"/>
                  <a:pt x="1038217" y="72400"/>
                  <a:pt x="1060687" y="53399"/>
                </a:cubicBezTo>
                <a:lnTo>
                  <a:pt x="1060687" y="53401"/>
                </a:lnTo>
                <a:cubicBezTo>
                  <a:pt x="1155310" y="-26611"/>
                  <a:pt x="1296880" y="-14766"/>
                  <a:pt x="1376892" y="79857"/>
                </a:cubicBezTo>
                <a:lnTo>
                  <a:pt x="1961028" y="770663"/>
                </a:lnTo>
                <a:cubicBezTo>
                  <a:pt x="2150053" y="541035"/>
                  <a:pt x="2339079" y="311407"/>
                  <a:pt x="2528104" y="81778"/>
                </a:cubicBezTo>
                <a:cubicBezTo>
                  <a:pt x="2606859" y="-13893"/>
                  <a:pt x="2748261" y="-27607"/>
                  <a:pt x="2843933" y="51148"/>
                </a:cubicBezTo>
                <a:lnTo>
                  <a:pt x="2843931" y="51148"/>
                </a:lnTo>
                <a:lnTo>
                  <a:pt x="2857540" y="64861"/>
                </a:lnTo>
                <a:cubicBezTo>
                  <a:pt x="2890350" y="77598"/>
                  <a:pt x="2920006" y="99132"/>
                  <a:pt x="2943877" y="128212"/>
                </a:cubicBezTo>
                <a:lnTo>
                  <a:pt x="3576146" y="898480"/>
                </a:lnTo>
                <a:lnTo>
                  <a:pt x="3584513" y="911061"/>
                </a:lnTo>
                <a:lnTo>
                  <a:pt x="3592073" y="911061"/>
                </a:lnTo>
                <a:lnTo>
                  <a:pt x="3960000" y="1355144"/>
                </a:lnTo>
                <a:lnTo>
                  <a:pt x="2455256" y="1355144"/>
                </a:lnTo>
                <a:lnTo>
                  <a:pt x="2748064" y="1701423"/>
                </a:lnTo>
                <a:cubicBezTo>
                  <a:pt x="2828076" y="1796046"/>
                  <a:pt x="2816231" y="1937616"/>
                  <a:pt x="2721608" y="2017628"/>
                </a:cubicBezTo>
                <a:cubicBezTo>
                  <a:pt x="2626985" y="2097640"/>
                  <a:pt x="2485415" y="2085795"/>
                  <a:pt x="2405403" y="1991172"/>
                </a:cubicBezTo>
                <a:lnTo>
                  <a:pt x="1965654" y="1471119"/>
                </a:lnTo>
                <a:lnTo>
                  <a:pt x="1524929" y="2006513"/>
                </a:lnTo>
                <a:cubicBezTo>
                  <a:pt x="1446174" y="2102184"/>
                  <a:pt x="1304772" y="2115898"/>
                  <a:pt x="1209101" y="2037143"/>
                </a:cubicBezTo>
                <a:cubicBezTo>
                  <a:pt x="1113429" y="1958388"/>
                  <a:pt x="1099715" y="1816987"/>
                  <a:pt x="1178470" y="1721315"/>
                </a:cubicBezTo>
                <a:lnTo>
                  <a:pt x="1479895" y="13551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64" name="Rounded Rectangle 51">
            <a:extLst>
              <a:ext uri="{FF2B5EF4-FFF2-40B4-BE49-F238E27FC236}">
                <a16:creationId xmlns:a16="http://schemas.microsoft.com/office/drawing/2014/main" id="{627C8DA5-6EA7-42A6-84ED-F544801154F4}"/>
              </a:ext>
            </a:extLst>
          </p:cNvPr>
          <p:cNvSpPr/>
          <p:nvPr/>
        </p:nvSpPr>
        <p:spPr>
          <a:xfrm rot="16200000" flipH="1">
            <a:off x="8689536" y="3194134"/>
            <a:ext cx="869166" cy="81854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ea typeface="Arial Unicode MS"/>
              <a:cs typeface="+mn-cs"/>
            </a:endParaRPr>
          </a:p>
        </p:txBody>
      </p:sp>
    </p:spTree>
    <p:extLst>
      <p:ext uri="{BB962C8B-B14F-4D97-AF65-F5344CB8AC3E}">
        <p14:creationId xmlns:p14="http://schemas.microsoft.com/office/powerpoint/2010/main" val="1480648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3">
            <a:extLst>
              <a:ext uri="{FF2B5EF4-FFF2-40B4-BE49-F238E27FC236}">
                <a16:creationId xmlns:a16="http://schemas.microsoft.com/office/drawing/2014/main" id="{CCC24C06-B623-4EB2-BF42-B47A8EEE25AF}"/>
              </a:ext>
            </a:extLst>
          </p:cNvPr>
          <p:cNvSpPr txBox="1">
            <a:spLocks/>
          </p:cNvSpPr>
          <p:nvPr/>
        </p:nvSpPr>
        <p:spPr>
          <a:xfrm>
            <a:off x="488064" y="666996"/>
            <a:ext cx="5607936" cy="11527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ct val="20000"/>
              </a:spcBef>
              <a:spcAft>
                <a:spcPts val="0"/>
              </a:spcAft>
              <a:buClrTx/>
              <a:buSzTx/>
              <a:buFont typeface="Arial" pitchFamily="34" charset="0"/>
              <a:buNone/>
              <a:tabLst/>
              <a:defRPr/>
            </a:pPr>
            <a:r>
              <a:rPr kumimoji="0" lang="en-GB" altLang="ko-KR" sz="4000" b="1" i="0" u="none" strike="noStrike" kern="1200" cap="none" spc="0" normalizeH="0" baseline="0" noProof="0" dirty="0">
                <a:ln>
                  <a:noFill/>
                </a:ln>
                <a:solidFill>
                  <a:prstClr val="black"/>
                </a:solidFill>
                <a:effectLst/>
                <a:uLnTx/>
                <a:uFillTx/>
                <a:latin typeface="Arial"/>
                <a:ea typeface="Arial Unicode MS"/>
                <a:cs typeface="Arial" pitchFamily="34" charset="0"/>
              </a:rPr>
              <a:t>L</a:t>
            </a:r>
            <a:r>
              <a:rPr kumimoji="0" lang="en-US" altLang="ko-KR" sz="4000" b="1" i="0" u="none" strike="noStrike" kern="1200" cap="none" spc="0" normalizeH="0" baseline="0" noProof="0" dirty="0">
                <a:ln>
                  <a:noFill/>
                </a:ln>
                <a:solidFill>
                  <a:prstClr val="black"/>
                </a:solidFill>
                <a:effectLst/>
                <a:uLnTx/>
                <a:uFillTx/>
                <a:latin typeface="Arial"/>
                <a:ea typeface="Arial Unicode MS"/>
                <a:cs typeface="Arial" pitchFamily="34" charset="0"/>
              </a:rPr>
              <a:t>Ư</a:t>
            </a:r>
            <a:r>
              <a:rPr lang="en-US" altLang="ko-KR" sz="4000" b="1" dirty="0">
                <a:solidFill>
                  <a:prstClr val="black"/>
                </a:solidFill>
                <a:latin typeface="Arial"/>
                <a:ea typeface="Arial Unicode MS"/>
                <a:cs typeface="Arial" pitchFamily="34" charset="0"/>
              </a:rPr>
              <a:t>ỢC ĐỒ QH </a:t>
            </a:r>
            <a:r>
              <a:rPr kumimoji="0" lang="en-GB" altLang="ko-KR" sz="4000" b="1" i="0" u="none" strike="noStrike" kern="1200" cap="none" spc="0" normalizeH="0" baseline="0" noProof="0" dirty="0">
                <a:ln>
                  <a:noFill/>
                </a:ln>
                <a:solidFill>
                  <a:srgbClr val="28608C"/>
                </a:solidFill>
                <a:effectLst/>
                <a:uLnTx/>
                <a:uFillTx/>
                <a:latin typeface="Arial"/>
                <a:ea typeface="Arial Unicode MS"/>
                <a:cs typeface="Arial" pitchFamily="34" charset="0"/>
              </a:rPr>
              <a:t>IPRDB</a:t>
            </a:r>
            <a:endParaRPr kumimoji="0" lang="ko-KR" altLang="en-US" sz="4000" b="1" i="0" u="none" strike="noStrike" kern="1200" cap="none" spc="0" normalizeH="0" baseline="0" noProof="0" dirty="0">
              <a:ln>
                <a:noFill/>
              </a:ln>
              <a:solidFill>
                <a:prstClr val="black"/>
              </a:solidFill>
              <a:effectLst/>
              <a:uLnTx/>
              <a:uFillTx/>
              <a:latin typeface="Arial"/>
              <a:ea typeface="Arial Unicode MS"/>
              <a:cs typeface="Arial" pitchFamily="34" charset="0"/>
            </a:endParaRPr>
          </a:p>
        </p:txBody>
      </p:sp>
      <p:pic>
        <p:nvPicPr>
          <p:cNvPr id="15" name="Picture Placeholder 14">
            <a:extLst>
              <a:ext uri="{FF2B5EF4-FFF2-40B4-BE49-F238E27FC236}">
                <a16:creationId xmlns:a16="http://schemas.microsoft.com/office/drawing/2014/main" id="{1C16ABA5-32B2-4308-8023-CD225B3CD1C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333" r="20333"/>
          <a:stretch>
            <a:fillRect/>
          </a:stretch>
        </p:blipFill>
        <p:spPr>
          <a:xfrm>
            <a:off x="6896415" y="982983"/>
            <a:ext cx="5161209" cy="4892039"/>
          </a:xfrm>
        </p:spPr>
      </p:pic>
      <p:sp>
        <p:nvSpPr>
          <p:cNvPr id="18" name="Rectangle 17">
            <a:extLst>
              <a:ext uri="{FF2B5EF4-FFF2-40B4-BE49-F238E27FC236}">
                <a16:creationId xmlns:a16="http://schemas.microsoft.com/office/drawing/2014/main" id="{3AF00B1A-A9D7-46A1-8768-BBADDA395AB8}"/>
              </a:ext>
            </a:extLst>
          </p:cNvPr>
          <p:cNvSpPr/>
          <p:nvPr/>
        </p:nvSpPr>
        <p:spPr>
          <a:xfrm>
            <a:off x="62949" y="2220686"/>
            <a:ext cx="7121624" cy="3970318"/>
          </a:xfrm>
          <a:prstGeom prst="rect">
            <a:avLst/>
          </a:prstGeom>
          <a:noFill/>
        </p:spPr>
        <p:txBody>
          <a:bodyPr wrap="square" rtlCol="0">
            <a:spAutoFit/>
          </a:bodyPr>
          <a:lstStyle/>
          <a:p>
            <a:pPr defTabSz="914286"/>
            <a:r>
              <a:rPr lang="en-US" sz="2800" b="1" dirty="0" err="1">
                <a:solidFill>
                  <a:prstClr val="black">
                    <a:lumMod val="65000"/>
                    <a:lumOff val="35000"/>
                  </a:prstClr>
                </a:solidFill>
                <a:latin typeface="Times New Roman" panose="02020603050405020304" pitchFamily="18" charset="0"/>
                <a:ea typeface="Arial Unicode MS"/>
                <a:cs typeface="Times New Roman" panose="02020603050405020304" pitchFamily="18" charset="0"/>
              </a:rPr>
              <a:t>Lược</a:t>
            </a:r>
            <a:r>
              <a:rPr lang="en-US" sz="2800" b="1" dirty="0">
                <a:solidFill>
                  <a:prstClr val="black">
                    <a:lumMod val="65000"/>
                    <a:lumOff val="35000"/>
                  </a:prstClr>
                </a:solidFill>
                <a:latin typeface="Times New Roman" panose="02020603050405020304" pitchFamily="18" charset="0"/>
                <a:ea typeface="Arial Unicode MS"/>
                <a:cs typeface="Times New Roman" panose="02020603050405020304" pitchFamily="18" charset="0"/>
              </a:rPr>
              <a:t> </a:t>
            </a:r>
            <a:r>
              <a:rPr lang="en-US" sz="2800" b="1" dirty="0" err="1">
                <a:solidFill>
                  <a:prstClr val="black">
                    <a:lumMod val="65000"/>
                    <a:lumOff val="35000"/>
                  </a:prstClr>
                </a:solidFill>
                <a:latin typeface="Times New Roman" panose="02020603050405020304" pitchFamily="18" charset="0"/>
                <a:ea typeface="Arial Unicode MS"/>
                <a:cs typeface="Times New Roman" panose="02020603050405020304" pitchFamily="18" charset="0"/>
              </a:rPr>
              <a:t>đồ</a:t>
            </a:r>
            <a:r>
              <a:rPr lang="en-US" sz="2800" b="1" dirty="0">
                <a:solidFill>
                  <a:prstClr val="black">
                    <a:lumMod val="65000"/>
                    <a:lumOff val="35000"/>
                  </a:prstClr>
                </a:solidFill>
                <a:latin typeface="Times New Roman" panose="02020603050405020304" pitchFamily="18" charset="0"/>
                <a:ea typeface="Arial Unicode MS"/>
                <a:cs typeface="Times New Roman" panose="02020603050405020304" pitchFamily="18" charset="0"/>
              </a:rPr>
              <a:t> IPRDB </a:t>
            </a:r>
            <a:r>
              <a:rPr lang="en-US" sz="2800" b="1" dirty="0" err="1">
                <a:solidFill>
                  <a:prstClr val="black">
                    <a:lumMod val="65000"/>
                    <a:lumOff val="35000"/>
                  </a:prstClr>
                </a:solidFill>
                <a:latin typeface="Times New Roman" panose="02020603050405020304" pitchFamily="18" charset="0"/>
                <a:ea typeface="Arial Unicode MS"/>
                <a:cs typeface="Times New Roman" panose="02020603050405020304" pitchFamily="18" charset="0"/>
              </a:rPr>
              <a:t>là</a:t>
            </a:r>
            <a:r>
              <a:rPr lang="en-US" sz="2800" b="1" dirty="0">
                <a:solidFill>
                  <a:prstClr val="black">
                    <a:lumMod val="65000"/>
                    <a:lumOff val="35000"/>
                  </a:prstClr>
                </a:solidFill>
                <a:latin typeface="Times New Roman" panose="02020603050405020304" pitchFamily="18" charset="0"/>
                <a:ea typeface="Arial Unicode MS"/>
                <a:cs typeface="Times New Roman" panose="02020603050405020304" pitchFamily="18" charset="0"/>
              </a:rPr>
              <a:t> </a:t>
            </a:r>
            <a:r>
              <a:rPr lang="en-US" sz="2800" b="1" dirty="0" err="1">
                <a:solidFill>
                  <a:prstClr val="black">
                    <a:lumMod val="65000"/>
                    <a:lumOff val="35000"/>
                  </a:prstClr>
                </a:solidFill>
                <a:latin typeface="Times New Roman" panose="02020603050405020304" pitchFamily="18" charset="0"/>
                <a:ea typeface="Arial Unicode MS"/>
                <a:cs typeface="Times New Roman" panose="02020603050405020304" pitchFamily="18" charset="0"/>
              </a:rPr>
              <a:t>một</a:t>
            </a:r>
            <a:r>
              <a:rPr lang="en-US" sz="2800" b="1" dirty="0">
                <a:solidFill>
                  <a:prstClr val="black">
                    <a:lumMod val="65000"/>
                    <a:lumOff val="35000"/>
                  </a:prstClr>
                </a:solidFill>
                <a:latin typeface="Times New Roman" panose="02020603050405020304" pitchFamily="18" charset="0"/>
                <a:ea typeface="Arial Unicode MS"/>
                <a:cs typeface="Times New Roman" panose="02020603050405020304" pitchFamily="18" charset="0"/>
              </a:rPr>
              <a:t> </a:t>
            </a:r>
            <a:r>
              <a:rPr lang="en-US" sz="2800" b="1" dirty="0" err="1">
                <a:solidFill>
                  <a:prstClr val="black">
                    <a:lumMod val="65000"/>
                    <a:lumOff val="35000"/>
                  </a:prstClr>
                </a:solidFill>
                <a:latin typeface="Times New Roman" panose="02020603050405020304" pitchFamily="18" charset="0"/>
                <a:ea typeface="Arial Unicode MS"/>
                <a:cs typeface="Times New Roman" panose="02020603050405020304" pitchFamily="18" charset="0"/>
              </a:rPr>
              <a:t>cặp</a:t>
            </a:r>
            <a:r>
              <a:rPr lang="en-US" sz="2800" b="1" dirty="0">
                <a:solidFill>
                  <a:prstClr val="black">
                    <a:lumMod val="65000"/>
                    <a:lumOff val="35000"/>
                  </a:prstClr>
                </a:solidFill>
                <a:latin typeface="Times New Roman" panose="02020603050405020304" pitchFamily="18" charset="0"/>
                <a:ea typeface="Arial Unicode MS"/>
                <a:cs typeface="Times New Roman" panose="02020603050405020304" pitchFamily="18" charset="0"/>
              </a:rPr>
              <a:t> R = (U, ℘), </a:t>
            </a:r>
            <a:r>
              <a:rPr lang="en-US" sz="2800" b="1" dirty="0" err="1">
                <a:solidFill>
                  <a:prstClr val="black">
                    <a:lumMod val="65000"/>
                    <a:lumOff val="35000"/>
                  </a:prstClr>
                </a:solidFill>
                <a:latin typeface="Times New Roman" panose="02020603050405020304" pitchFamily="18" charset="0"/>
                <a:ea typeface="Arial Unicode MS"/>
                <a:cs typeface="Times New Roman" panose="02020603050405020304" pitchFamily="18" charset="0"/>
              </a:rPr>
              <a:t>trong</a:t>
            </a:r>
            <a:r>
              <a:rPr lang="en-US" sz="2800" b="1" dirty="0">
                <a:solidFill>
                  <a:prstClr val="black">
                    <a:lumMod val="65000"/>
                    <a:lumOff val="35000"/>
                  </a:prstClr>
                </a:solidFill>
                <a:latin typeface="Times New Roman" panose="02020603050405020304" pitchFamily="18" charset="0"/>
                <a:ea typeface="Arial Unicode MS"/>
                <a:cs typeface="Times New Roman" panose="02020603050405020304" pitchFamily="18" charset="0"/>
              </a:rPr>
              <a:t> </a:t>
            </a:r>
            <a:r>
              <a:rPr lang="en-US" sz="2800" b="1" dirty="0" err="1">
                <a:solidFill>
                  <a:prstClr val="black">
                    <a:lumMod val="65000"/>
                    <a:lumOff val="35000"/>
                  </a:prstClr>
                </a:solidFill>
                <a:latin typeface="Times New Roman" panose="02020603050405020304" pitchFamily="18" charset="0"/>
                <a:ea typeface="Arial Unicode MS"/>
                <a:cs typeface="Times New Roman" panose="02020603050405020304" pitchFamily="18" charset="0"/>
              </a:rPr>
              <a:t>đó</a:t>
            </a:r>
            <a:r>
              <a:rPr lang="en-US" sz="2800" b="1" dirty="0">
                <a:solidFill>
                  <a:prstClr val="black">
                    <a:lumMod val="65000"/>
                    <a:lumOff val="35000"/>
                  </a:prstClr>
                </a:solidFill>
                <a:latin typeface="Times New Roman" panose="02020603050405020304" pitchFamily="18" charset="0"/>
                <a:ea typeface="Arial Unicode MS"/>
                <a:cs typeface="Times New Roman" panose="02020603050405020304" pitchFamily="18" charset="0"/>
              </a:rPr>
              <a:t> :</a:t>
            </a:r>
          </a:p>
          <a:p>
            <a:pPr marL="742950" lvl="1" indent="-28575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U = {A</a:t>
            </a:r>
            <a:r>
              <a:rPr lang="en-US" sz="2800" b="1" baseline="-25000" dirty="0">
                <a:latin typeface="Times New Roman" panose="02020603050405020304" pitchFamily="18" charset="0"/>
                <a:cs typeface="Times New Roman" panose="02020603050405020304" pitchFamily="18" charset="0"/>
              </a:rPr>
              <a:t>1</a:t>
            </a:r>
            <a:r>
              <a:rPr lang="en-US" sz="2800" b="1" dirty="0">
                <a:latin typeface="Times New Roman" panose="02020603050405020304" pitchFamily="18" charset="0"/>
                <a:cs typeface="Times New Roman" panose="02020603050405020304" pitchFamily="18" charset="0"/>
              </a:rPr>
              <a:t>, A</a:t>
            </a:r>
            <a:r>
              <a:rPr lang="en-US" sz="2800" b="1" baseline="-25000" dirty="0">
                <a:latin typeface="Times New Roman" panose="02020603050405020304" pitchFamily="18" charset="0"/>
                <a:cs typeface="Times New Roman" panose="02020603050405020304" pitchFamily="18" charset="0"/>
              </a:rPr>
              <a:t>2</a:t>
            </a:r>
            <a:r>
              <a:rPr lang="en-US" sz="2800" b="1" dirty="0">
                <a:latin typeface="Times New Roman" panose="02020603050405020304" pitchFamily="18" charset="0"/>
                <a:cs typeface="Times New Roman" panose="02020603050405020304" pitchFamily="18" charset="0"/>
              </a:rPr>
              <a:t>, . . . , A</a:t>
            </a:r>
            <a:r>
              <a:rPr lang="en-US" sz="2800" b="1" baseline="-25000" dirty="0">
                <a:latin typeface="Times New Roman" panose="02020603050405020304" pitchFamily="18" charset="0"/>
                <a:cs typeface="Times New Roman" panose="02020603050405020304" pitchFamily="18" charset="0"/>
              </a:rPr>
              <a:t>k</a:t>
            </a:r>
            <a:r>
              <a:rPr lang="en-US" sz="2800" b="1"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tâp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hợp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đôi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nhau</a:t>
            </a:r>
            <a:r>
              <a:rPr lang="en-US" sz="28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ánh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mỗi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tính</a:t>
            </a:r>
            <a:r>
              <a:rPr lang="en-US" sz="2800" dirty="0">
                <a:latin typeface="Times New Roman" panose="02020603050405020304" pitchFamily="18" charset="0"/>
                <a:cs typeface="Times New Roman" panose="02020603050405020304" pitchFamily="18" charset="0"/>
              </a:rPr>
              <a:t> A ∈ U </a:t>
            </a:r>
            <a:r>
              <a:rPr lang="en-US" sz="2800" dirty="0" err="1">
                <a:latin typeface="Times New Roman" panose="02020603050405020304" pitchFamily="18" charset="0"/>
                <a:cs typeface="Times New Roman" panose="02020603050405020304" pitchFamily="18" charset="0"/>
              </a:rPr>
              <a:t>đến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tập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hợp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suất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miền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a:t>
            </a:r>
          </a:p>
          <a:p>
            <a:pPr marL="742950" lvl="1" indent="-28575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Sử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dụng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hiệu</a:t>
            </a:r>
            <a:r>
              <a:rPr lang="en-US" sz="2800" dirty="0">
                <a:latin typeface="Times New Roman" panose="02020603050405020304" pitchFamily="18" charset="0"/>
                <a:cs typeface="Times New Roman" panose="02020603050405020304" pitchFamily="18" charset="0"/>
              </a:rPr>
              <a:t> R = (U, ℘). </a:t>
            </a:r>
            <a:r>
              <a:rPr lang="en-US" sz="2800" dirty="0" err="1">
                <a:latin typeface="Times New Roman" panose="02020603050405020304" pitchFamily="18" charset="0"/>
                <a:cs typeface="Times New Roman" panose="02020603050405020304" pitchFamily="18" charset="0"/>
              </a:rPr>
              <a:t>Miền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dom</a:t>
            </a:r>
            <a:r>
              <a:rPr lang="en-US" sz="2800" dirty="0">
                <a:latin typeface="Times New Roman" panose="02020603050405020304" pitchFamily="18" charset="0"/>
                <a:cs typeface="Times New Roman" panose="02020603050405020304" pitchFamily="18" charset="0"/>
              </a:rPr>
              <a:t>(A).</a:t>
            </a:r>
          </a:p>
        </p:txBody>
      </p:sp>
    </p:spTree>
    <p:extLst>
      <p:ext uri="{BB962C8B-B14F-4D97-AF65-F5344CB8AC3E}">
        <p14:creationId xmlns:p14="http://schemas.microsoft.com/office/powerpoint/2010/main" val="1545197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89821E-591F-4D26-88A3-BD51EF0E287A}"/>
              </a:ext>
            </a:extLst>
          </p:cNvPr>
          <p:cNvSpPr/>
          <p:nvPr/>
        </p:nvSpPr>
        <p:spPr>
          <a:xfrm>
            <a:off x="2384962" y="357079"/>
            <a:ext cx="7989688" cy="646331"/>
          </a:xfrm>
          <a:prstGeom prst="rect">
            <a:avLst/>
          </a:prstGeom>
        </p:spPr>
        <p:txBody>
          <a:bodyPr wrap="none">
            <a:spAutoFit/>
          </a:bodyPr>
          <a:lstStyle/>
          <a:p>
            <a:r>
              <a:rPr lang="en-US" sz="3600" b="1" dirty="0">
                <a:latin typeface="Arial" panose="020B0604020202020204" pitchFamily="34" charset="0"/>
                <a:cs typeface="Arial" panose="020B0604020202020204" pitchFamily="34" charset="0"/>
              </a:rPr>
              <a:t>LƯỢC ĐỒ VÀ MỐI QUAN HỆ IPRDB</a:t>
            </a:r>
          </a:p>
        </p:txBody>
      </p:sp>
      <p:sp>
        <p:nvSpPr>
          <p:cNvPr id="5" name="Rectangle 4">
            <a:extLst>
              <a:ext uri="{FF2B5EF4-FFF2-40B4-BE49-F238E27FC236}">
                <a16:creationId xmlns:a16="http://schemas.microsoft.com/office/drawing/2014/main" id="{79916461-1DF1-48E6-8D8F-47B2D2B8200E}"/>
              </a:ext>
            </a:extLst>
          </p:cNvPr>
          <p:cNvSpPr/>
          <p:nvPr/>
        </p:nvSpPr>
        <p:spPr>
          <a:xfrm>
            <a:off x="8756795" y="2019072"/>
            <a:ext cx="3235710" cy="1200329"/>
          </a:xfrm>
          <a:prstGeom prst="rect">
            <a:avLst/>
          </a:prstGeom>
        </p:spPr>
        <p:txBody>
          <a:bodyPr wrap="square">
            <a:spAutoFit/>
          </a:bodyPr>
          <a:lstStyle/>
          <a:p>
            <a:r>
              <a:rPr lang="pt-BR" sz="2400" b="1" dirty="0">
                <a:latin typeface="Times New Roman" panose="02020603050405020304" pitchFamily="18" charset="0"/>
                <a:cs typeface="Times New Roman" panose="02020603050405020304" pitchFamily="18" charset="0"/>
              </a:rPr>
              <a:t>Giả s</a:t>
            </a:r>
            <a:r>
              <a:rPr lang="en-US" sz="2400" b="1" dirty="0">
                <a:latin typeface="Times New Roman" panose="02020603050405020304" pitchFamily="18" charset="0"/>
                <a:cs typeface="Times New Roman" panose="02020603050405020304" pitchFamily="18" charset="0"/>
              </a:rPr>
              <a:t>ử: </a:t>
            </a:r>
            <a:r>
              <a:rPr lang="pt-BR" sz="2400" b="1" dirty="0">
                <a:latin typeface="Times New Roman" panose="02020603050405020304" pitchFamily="18" charset="0"/>
                <a:cs typeface="Times New Roman" panose="02020603050405020304" pitchFamily="18" charset="0"/>
              </a:rPr>
              <a:t>IPRDB</a:t>
            </a:r>
            <a:r>
              <a:rPr lang="pt-BR" sz="2400" dirty="0">
                <a:latin typeface="Times New Roman" panose="02020603050405020304" pitchFamily="18" charset="0"/>
                <a:cs typeface="Times New Roman" panose="02020603050405020304" pitchFamily="18" charset="0"/>
              </a:rPr>
              <a:t> R=(U,℘) v</a:t>
            </a:r>
            <a:r>
              <a:rPr lang="en-US" sz="2400" dirty="0" err="1">
                <a:latin typeface="Times New Roman" panose="02020603050405020304" pitchFamily="18" charset="0"/>
                <a:cs typeface="Times New Roman" panose="02020603050405020304" pitchFamily="18" charset="0"/>
              </a:rPr>
              <a:t>ới</a:t>
            </a:r>
            <a:r>
              <a:rPr lang="en-US" sz="2400" dirty="0">
                <a:latin typeface="Times New Roman" panose="02020603050405020304" pitchFamily="18" charset="0"/>
                <a:cs typeface="Times New Roman" panose="02020603050405020304" pitchFamily="18" charset="0"/>
              </a:rPr>
              <a:t> </a:t>
            </a:r>
            <a:r>
              <a:rPr lang="pt-BR" sz="2400" b="1" dirty="0">
                <a:latin typeface="Times New Roman" panose="02020603050405020304" pitchFamily="18" charset="0"/>
                <a:cs typeface="Times New Roman" panose="02020603050405020304" pitchFamily="18" charset="0"/>
              </a:rPr>
              <a:t>tập thuộc tính U: </a:t>
            </a:r>
            <a:r>
              <a:rPr lang="pt-BR" sz="2400" dirty="0">
                <a:latin typeface="Times New Roman" panose="02020603050405020304" pitchFamily="18" charset="0"/>
                <a:cs typeface="Times New Roman" panose="02020603050405020304" pitchFamily="18" charset="0"/>
              </a:rPr>
              <a:t>U={A1,A2,A3}</a:t>
            </a:r>
            <a:endParaRPr lang="en-US" sz="24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6668D1A7-7FF2-48D2-B9C1-E203872445B6}"/>
              </a:ext>
            </a:extLst>
          </p:cNvPr>
          <p:cNvSpPr/>
          <p:nvPr/>
        </p:nvSpPr>
        <p:spPr>
          <a:xfrm>
            <a:off x="286248" y="3512018"/>
            <a:ext cx="11619504" cy="3139321"/>
          </a:xfrm>
          <a:prstGeom prst="rect">
            <a:avLst/>
          </a:prstGeom>
        </p:spPr>
        <p:txBody>
          <a:bodyPr wrap="square">
            <a:spAutoFit/>
          </a:bodyPr>
          <a:lstStyle/>
          <a:p>
            <a:pPr algn="ctr"/>
            <a:r>
              <a:rPr lang="vi-VN" sz="2200" b="1" dirty="0">
                <a:highlight>
                  <a:srgbClr val="FFFF00"/>
                </a:highlight>
                <a:latin typeface="+mj-lt"/>
              </a:rPr>
              <a:t>Miền giá trị và phân phối xác suất (℘):</a:t>
            </a:r>
          </a:p>
          <a:p>
            <a:pPr>
              <a:buFont typeface="+mj-lt"/>
              <a:buAutoNum type="arabicPeriod"/>
            </a:pPr>
            <a:r>
              <a:rPr lang="vi-VN" sz="2200" b="1" dirty="0">
                <a:latin typeface="+mj-lt"/>
              </a:rPr>
              <a:t>Thuộc tính A1​ (Tuổi):</a:t>
            </a:r>
            <a:endParaRPr lang="vi-VN" sz="2200" dirty="0">
              <a:latin typeface="+mj-lt"/>
            </a:endParaRPr>
          </a:p>
          <a:p>
            <a:pPr marL="742950" lvl="1" indent="-285750">
              <a:buFont typeface="Arial" panose="020B0604020202020204" pitchFamily="34" charset="0"/>
              <a:buChar char="•"/>
            </a:pPr>
            <a:r>
              <a:rPr lang="vi-VN" sz="2200" b="1" i="1" dirty="0">
                <a:latin typeface="+mj-lt"/>
              </a:rPr>
              <a:t>Miền giá trị:</a:t>
            </a:r>
            <a:r>
              <a:rPr lang="vi-VN" sz="2200" dirty="0">
                <a:latin typeface="+mj-lt"/>
              </a:rPr>
              <a:t> dom(A1)={18,19,20,...,65} </a:t>
            </a:r>
            <a:endParaRPr lang="en-US" sz="2200" dirty="0">
              <a:latin typeface="+mj-lt"/>
            </a:endParaRPr>
          </a:p>
          <a:p>
            <a:pPr marL="742950" lvl="1" indent="-285750">
              <a:buFont typeface="Arial" panose="020B0604020202020204" pitchFamily="34" charset="0"/>
              <a:buChar char="•"/>
            </a:pPr>
            <a:r>
              <a:rPr lang="vi-VN" sz="2200" dirty="0">
                <a:latin typeface="+mj-lt"/>
              </a:rPr>
              <a:t>Mỗi giá trị trong miền có một </a:t>
            </a:r>
            <a:r>
              <a:rPr lang="vi-VN" sz="2200" b="1" dirty="0">
                <a:latin typeface="+mj-lt"/>
              </a:rPr>
              <a:t>khoảng xác suất</a:t>
            </a:r>
            <a:r>
              <a:rPr lang="vi-VN" sz="2200" dirty="0">
                <a:latin typeface="+mj-lt"/>
              </a:rPr>
              <a:t> (thay vì một xác suất cụ thể). </a:t>
            </a:r>
            <a:endParaRPr lang="en-US" sz="2200" dirty="0">
              <a:latin typeface="+mj-lt"/>
            </a:endParaRPr>
          </a:p>
          <a:p>
            <a:pPr marL="1200150" lvl="2" indent="-285750">
              <a:buFont typeface="Arial" panose="020B0604020202020204" pitchFamily="34" charset="0"/>
              <a:buChar char="•"/>
            </a:pPr>
            <a:r>
              <a:rPr lang="vi-VN" sz="2200" b="1" i="1" u="sng" dirty="0">
                <a:latin typeface="+mj-lt"/>
              </a:rPr>
              <a:t>Ví dụ: </a:t>
            </a:r>
            <a:r>
              <a:rPr lang="vi-VN" sz="2200" dirty="0">
                <a:latin typeface="+mj-lt"/>
              </a:rPr>
              <a:t>P(A1∈[18,20])=0.2,  P(A1∈[21,30])=0.4,  P(A1∈[31,65])=0.4</a:t>
            </a:r>
          </a:p>
          <a:p>
            <a:pPr>
              <a:buFont typeface="+mj-lt"/>
              <a:buAutoNum type="arabicPeriod"/>
            </a:pPr>
            <a:r>
              <a:rPr lang="vi-VN" sz="2200" b="1" dirty="0">
                <a:latin typeface="+mj-lt"/>
              </a:rPr>
              <a:t>Thuộc tính A2​ (Giới tính):</a:t>
            </a:r>
            <a:endParaRPr lang="vi-VN" sz="2200" dirty="0">
              <a:latin typeface="+mj-lt"/>
            </a:endParaRPr>
          </a:p>
          <a:p>
            <a:pPr marL="742950" lvl="1" indent="-285750">
              <a:buFont typeface="Arial" panose="020B0604020202020204" pitchFamily="34" charset="0"/>
              <a:buChar char="•"/>
            </a:pPr>
            <a:r>
              <a:rPr lang="vi-VN" sz="2200" b="1" i="1" dirty="0">
                <a:latin typeface="+mj-lt"/>
              </a:rPr>
              <a:t>Miền giá trị: </a:t>
            </a:r>
            <a:r>
              <a:rPr lang="vi-VN" sz="2200" dirty="0">
                <a:latin typeface="+mj-lt"/>
              </a:rPr>
              <a:t>dom(A2)={Nam,Nữ</a:t>
            </a:r>
            <a:r>
              <a:rPr lang="en-US" sz="2200" dirty="0">
                <a:latin typeface="+mj-lt"/>
              </a:rPr>
              <a:t>}</a:t>
            </a:r>
            <a:endParaRPr lang="vi-VN" sz="2200" dirty="0">
              <a:latin typeface="+mj-lt"/>
            </a:endParaRPr>
          </a:p>
          <a:p>
            <a:pPr marL="742950" lvl="1" indent="-285750">
              <a:buFont typeface="Arial" panose="020B0604020202020204" pitchFamily="34" charset="0"/>
              <a:buChar char="•"/>
            </a:pPr>
            <a:r>
              <a:rPr lang="vi-VN" sz="2200" dirty="0">
                <a:latin typeface="+mj-lt"/>
              </a:rPr>
              <a:t>Đây là một trường hợp đặc biệt vì A2​ có xác suất trên hai giá trị, nhưng chúng ta vẫn có thể biểu diễn dưới dạng khoảng: P(A2=Nam)=[0.45,0.5],  P(A2=Nữ)=[0.5,0.55].</a:t>
            </a:r>
          </a:p>
        </p:txBody>
      </p:sp>
      <p:graphicFrame>
        <p:nvGraphicFramePr>
          <p:cNvPr id="7" name="Table Placeholder 5">
            <a:extLst>
              <a:ext uri="{FF2B5EF4-FFF2-40B4-BE49-F238E27FC236}">
                <a16:creationId xmlns:a16="http://schemas.microsoft.com/office/drawing/2014/main" id="{187895B1-1266-4A14-BAE9-9E182FBECA06}"/>
              </a:ext>
            </a:extLst>
          </p:cNvPr>
          <p:cNvGraphicFramePr>
            <a:graphicFrameLocks/>
          </p:cNvGraphicFramePr>
          <p:nvPr>
            <p:extLst>
              <p:ext uri="{D42A27DB-BD31-4B8C-83A1-F6EECF244321}">
                <p14:modId xmlns:p14="http://schemas.microsoft.com/office/powerpoint/2010/main" val="2758723692"/>
              </p:ext>
            </p:extLst>
          </p:nvPr>
        </p:nvGraphicFramePr>
        <p:xfrm>
          <a:off x="439134" y="1137862"/>
          <a:ext cx="8016377" cy="2262422"/>
        </p:xfrm>
        <a:graphic>
          <a:graphicData uri="http://schemas.openxmlformats.org/drawingml/2006/table">
            <a:tbl>
              <a:tblPr firstRow="1" lastCol="1" bandRow="1" bandCol="1"/>
              <a:tblGrid>
                <a:gridCol w="2237799">
                  <a:extLst>
                    <a:ext uri="{9D8B030D-6E8A-4147-A177-3AD203B41FA5}">
                      <a16:colId xmlns:a16="http://schemas.microsoft.com/office/drawing/2014/main" val="20002"/>
                    </a:ext>
                  </a:extLst>
                </a:gridCol>
                <a:gridCol w="2627511">
                  <a:extLst>
                    <a:ext uri="{9D8B030D-6E8A-4147-A177-3AD203B41FA5}">
                      <a16:colId xmlns:a16="http://schemas.microsoft.com/office/drawing/2014/main" val="20003"/>
                    </a:ext>
                  </a:extLst>
                </a:gridCol>
                <a:gridCol w="3151067">
                  <a:extLst>
                    <a:ext uri="{9D8B030D-6E8A-4147-A177-3AD203B41FA5}">
                      <a16:colId xmlns:a16="http://schemas.microsoft.com/office/drawing/2014/main" val="20004"/>
                    </a:ext>
                  </a:extLst>
                </a:gridCol>
              </a:tblGrid>
              <a:tr h="750671">
                <a:tc>
                  <a:txBody>
                    <a:bodyPr/>
                    <a:lstStyle>
                      <a:lvl1pPr marL="0" algn="l" defTabSz="914400" rtl="0" eaLnBrk="1" latinLnBrk="0" hangingPunct="1">
                        <a:defRPr sz="1800" b="1" kern="1200">
                          <a:solidFill>
                            <a:schemeClr val="lt1"/>
                          </a:solidFill>
                          <a:latin typeface="Arial"/>
                          <a:ea typeface="Arial Unicode MS"/>
                        </a:defRPr>
                      </a:lvl1pPr>
                      <a:lvl2pPr marL="457200" algn="l" defTabSz="914400" rtl="0" eaLnBrk="1" latinLnBrk="0" hangingPunct="1">
                        <a:defRPr sz="1800" b="1" kern="1200">
                          <a:solidFill>
                            <a:schemeClr val="lt1"/>
                          </a:solidFill>
                          <a:latin typeface="Arial"/>
                          <a:ea typeface="Arial Unicode MS"/>
                        </a:defRPr>
                      </a:lvl2pPr>
                      <a:lvl3pPr marL="914400" algn="l" defTabSz="914400" rtl="0" eaLnBrk="1" latinLnBrk="0" hangingPunct="1">
                        <a:defRPr sz="1800" b="1" kern="1200">
                          <a:solidFill>
                            <a:schemeClr val="lt1"/>
                          </a:solidFill>
                          <a:latin typeface="Arial"/>
                          <a:ea typeface="Arial Unicode MS"/>
                        </a:defRPr>
                      </a:lvl3pPr>
                      <a:lvl4pPr marL="1371600" algn="l" defTabSz="914400" rtl="0" eaLnBrk="1" latinLnBrk="0" hangingPunct="1">
                        <a:defRPr sz="1800" b="1" kern="1200">
                          <a:solidFill>
                            <a:schemeClr val="lt1"/>
                          </a:solidFill>
                          <a:latin typeface="Arial"/>
                          <a:ea typeface="Arial Unicode MS"/>
                        </a:defRPr>
                      </a:lvl4pPr>
                      <a:lvl5pPr marL="1828800" algn="l" defTabSz="914400" rtl="0" eaLnBrk="1" latinLnBrk="0" hangingPunct="1">
                        <a:defRPr sz="1800" b="1" kern="1200">
                          <a:solidFill>
                            <a:schemeClr val="lt1"/>
                          </a:solidFill>
                          <a:latin typeface="Arial"/>
                          <a:ea typeface="Arial Unicode MS"/>
                        </a:defRPr>
                      </a:lvl5pPr>
                      <a:lvl6pPr marL="2286000" algn="l" defTabSz="914400" rtl="0" eaLnBrk="1" latinLnBrk="0" hangingPunct="1">
                        <a:defRPr sz="1800" b="1" kern="1200">
                          <a:solidFill>
                            <a:schemeClr val="lt1"/>
                          </a:solidFill>
                          <a:latin typeface="Arial"/>
                          <a:ea typeface="Arial Unicode MS"/>
                        </a:defRPr>
                      </a:lvl6pPr>
                      <a:lvl7pPr marL="2743200" algn="l" defTabSz="914400" rtl="0" eaLnBrk="1" latinLnBrk="0" hangingPunct="1">
                        <a:defRPr sz="1800" b="1" kern="1200">
                          <a:solidFill>
                            <a:schemeClr val="lt1"/>
                          </a:solidFill>
                          <a:latin typeface="Arial"/>
                          <a:ea typeface="Arial Unicode MS"/>
                        </a:defRPr>
                      </a:lvl7pPr>
                      <a:lvl8pPr marL="3200400" algn="l" defTabSz="914400" rtl="0" eaLnBrk="1" latinLnBrk="0" hangingPunct="1">
                        <a:defRPr sz="1800" b="1" kern="1200">
                          <a:solidFill>
                            <a:schemeClr val="lt1"/>
                          </a:solidFill>
                          <a:latin typeface="Arial"/>
                          <a:ea typeface="Arial Unicode MS"/>
                        </a:defRPr>
                      </a:lvl8pPr>
                      <a:lvl9pPr marL="3657600" algn="l" defTabSz="914400" rtl="0" eaLnBrk="1" latinLnBrk="0" hangingPunct="1">
                        <a:defRPr sz="1800" b="1" kern="1200">
                          <a:solidFill>
                            <a:schemeClr val="lt1"/>
                          </a:solidFill>
                          <a:latin typeface="Arial"/>
                          <a:ea typeface="Arial Unicode MS"/>
                        </a:defRPr>
                      </a:lvl9pPr>
                    </a:lstStyle>
                    <a:p>
                      <a:pPr algn="ctr"/>
                      <a:r>
                        <a:rPr lang="en-JM" altLang="ko-KR" sz="2400" b="1" spc="0" dirty="0" err="1">
                          <a:solidFill>
                            <a:schemeClr val="accent1">
                              <a:lumMod val="50000"/>
                            </a:schemeClr>
                          </a:solidFill>
                          <a:latin typeface="+mn-lt"/>
                        </a:rPr>
                        <a:t>Thuộc</a:t>
                      </a:r>
                      <a:r>
                        <a:rPr lang="en-JM" altLang="ko-KR" sz="2400" b="1" spc="0" dirty="0">
                          <a:solidFill>
                            <a:schemeClr val="accent1">
                              <a:lumMod val="50000"/>
                            </a:schemeClr>
                          </a:solidFill>
                          <a:latin typeface="+mn-lt"/>
                        </a:rPr>
                        <a:t> </a:t>
                      </a:r>
                      <a:r>
                        <a:rPr lang="en-JM" altLang="ko-KR" sz="2400" b="1" spc="0" dirty="0" err="1">
                          <a:solidFill>
                            <a:schemeClr val="accent1">
                              <a:lumMod val="50000"/>
                            </a:schemeClr>
                          </a:solidFill>
                          <a:latin typeface="+mn-lt"/>
                        </a:rPr>
                        <a:t>tính</a:t>
                      </a:r>
                      <a:endParaRPr lang="en-JM" altLang="ko-KR" sz="2400" b="1" spc="0" dirty="0">
                        <a:solidFill>
                          <a:schemeClr val="accent1">
                            <a:lumMod val="50000"/>
                          </a:schemeClr>
                        </a:solidFill>
                        <a:latin typeface="+mn-lt"/>
                      </a:endParaRPr>
                    </a:p>
                  </a:txBody>
                  <a:tcPr anchor="ctr">
                    <a:lnL w="12700" cmpd="sng">
                      <a:noFill/>
                    </a:lnL>
                    <a:lnR w="12700" cmpd="sng">
                      <a:noFill/>
                    </a:lnR>
                    <a:lnT w="12700" cmpd="sng">
                      <a:noFill/>
                    </a:lnT>
                    <a:lnB w="12700" cap="flat" cmpd="sng" algn="ctr">
                      <a:solidFill>
                        <a:srgbClr val="888FFF"/>
                      </a:solidFill>
                      <a:prstDash val="solid"/>
                      <a:round/>
                      <a:headEnd type="none" w="med" len="med"/>
                      <a:tailEnd type="none" w="med" len="med"/>
                    </a:lnB>
                    <a:lnTlToBr w="12700" cmpd="sng">
                      <a:noFill/>
                      <a:prstDash val="solid"/>
                    </a:lnTlToBr>
                    <a:lnBlToTr w="12700" cmpd="sng">
                      <a:noFill/>
                      <a:prstDash val="solid"/>
                    </a:lnBlToTr>
                    <a:solidFill>
                      <a:srgbClr val="888FFF">
                        <a:alpha val="70000"/>
                      </a:srgbClr>
                    </a:solidFill>
                  </a:tcPr>
                </a:tc>
                <a:tc>
                  <a:txBody>
                    <a:bodyPr/>
                    <a:lstStyle>
                      <a:lvl1pPr marL="0" algn="l" defTabSz="914400" rtl="0" eaLnBrk="1" latinLnBrk="0" hangingPunct="1">
                        <a:defRPr sz="1800" b="1" kern="1200">
                          <a:solidFill>
                            <a:schemeClr val="lt1"/>
                          </a:solidFill>
                          <a:latin typeface="Arial"/>
                          <a:ea typeface="Arial Unicode MS"/>
                        </a:defRPr>
                      </a:lvl1pPr>
                      <a:lvl2pPr marL="457200" algn="l" defTabSz="914400" rtl="0" eaLnBrk="1" latinLnBrk="0" hangingPunct="1">
                        <a:defRPr sz="1800" b="1" kern="1200">
                          <a:solidFill>
                            <a:schemeClr val="lt1"/>
                          </a:solidFill>
                          <a:latin typeface="Arial"/>
                          <a:ea typeface="Arial Unicode MS"/>
                        </a:defRPr>
                      </a:lvl2pPr>
                      <a:lvl3pPr marL="914400" algn="l" defTabSz="914400" rtl="0" eaLnBrk="1" latinLnBrk="0" hangingPunct="1">
                        <a:defRPr sz="1800" b="1" kern="1200">
                          <a:solidFill>
                            <a:schemeClr val="lt1"/>
                          </a:solidFill>
                          <a:latin typeface="Arial"/>
                          <a:ea typeface="Arial Unicode MS"/>
                        </a:defRPr>
                      </a:lvl3pPr>
                      <a:lvl4pPr marL="1371600" algn="l" defTabSz="914400" rtl="0" eaLnBrk="1" latinLnBrk="0" hangingPunct="1">
                        <a:defRPr sz="1800" b="1" kern="1200">
                          <a:solidFill>
                            <a:schemeClr val="lt1"/>
                          </a:solidFill>
                          <a:latin typeface="Arial"/>
                          <a:ea typeface="Arial Unicode MS"/>
                        </a:defRPr>
                      </a:lvl4pPr>
                      <a:lvl5pPr marL="1828800" algn="l" defTabSz="914400" rtl="0" eaLnBrk="1" latinLnBrk="0" hangingPunct="1">
                        <a:defRPr sz="1800" b="1" kern="1200">
                          <a:solidFill>
                            <a:schemeClr val="lt1"/>
                          </a:solidFill>
                          <a:latin typeface="Arial"/>
                          <a:ea typeface="Arial Unicode MS"/>
                        </a:defRPr>
                      </a:lvl5pPr>
                      <a:lvl6pPr marL="2286000" algn="l" defTabSz="914400" rtl="0" eaLnBrk="1" latinLnBrk="0" hangingPunct="1">
                        <a:defRPr sz="1800" b="1" kern="1200">
                          <a:solidFill>
                            <a:schemeClr val="lt1"/>
                          </a:solidFill>
                          <a:latin typeface="Arial"/>
                          <a:ea typeface="Arial Unicode MS"/>
                        </a:defRPr>
                      </a:lvl6pPr>
                      <a:lvl7pPr marL="2743200" algn="l" defTabSz="914400" rtl="0" eaLnBrk="1" latinLnBrk="0" hangingPunct="1">
                        <a:defRPr sz="1800" b="1" kern="1200">
                          <a:solidFill>
                            <a:schemeClr val="lt1"/>
                          </a:solidFill>
                          <a:latin typeface="Arial"/>
                          <a:ea typeface="Arial Unicode MS"/>
                        </a:defRPr>
                      </a:lvl7pPr>
                      <a:lvl8pPr marL="3200400" algn="l" defTabSz="914400" rtl="0" eaLnBrk="1" latinLnBrk="0" hangingPunct="1">
                        <a:defRPr sz="1800" b="1" kern="1200">
                          <a:solidFill>
                            <a:schemeClr val="lt1"/>
                          </a:solidFill>
                          <a:latin typeface="Arial"/>
                          <a:ea typeface="Arial Unicode MS"/>
                        </a:defRPr>
                      </a:lvl8pPr>
                      <a:lvl9pPr marL="3657600" algn="l" defTabSz="914400" rtl="0" eaLnBrk="1" latinLnBrk="0" hangingPunct="1">
                        <a:defRPr sz="1800" b="1" kern="1200">
                          <a:solidFill>
                            <a:schemeClr val="lt1"/>
                          </a:solidFill>
                          <a:latin typeface="Arial"/>
                          <a:ea typeface="Arial Unicode MS"/>
                        </a:defRPr>
                      </a:lvl9pPr>
                    </a:lstStyle>
                    <a:p>
                      <a:pPr algn="ctr"/>
                      <a:r>
                        <a:rPr lang="en-JM" altLang="ko-KR" sz="2400" b="1" spc="0" dirty="0" err="1">
                          <a:solidFill>
                            <a:schemeClr val="accent1">
                              <a:lumMod val="50000"/>
                            </a:schemeClr>
                          </a:solidFill>
                          <a:latin typeface="+mn-lt"/>
                        </a:rPr>
                        <a:t>Mô</a:t>
                      </a:r>
                      <a:r>
                        <a:rPr lang="en-JM" altLang="ko-KR" sz="2400" b="1" spc="0" dirty="0">
                          <a:solidFill>
                            <a:schemeClr val="accent1">
                              <a:lumMod val="50000"/>
                            </a:schemeClr>
                          </a:solidFill>
                          <a:latin typeface="+mn-lt"/>
                        </a:rPr>
                        <a:t> </a:t>
                      </a:r>
                      <a:r>
                        <a:rPr lang="en-JM" altLang="ko-KR" sz="2400" b="1" spc="0" dirty="0" err="1">
                          <a:solidFill>
                            <a:schemeClr val="accent1">
                              <a:lumMod val="50000"/>
                            </a:schemeClr>
                          </a:solidFill>
                          <a:latin typeface="+mn-lt"/>
                        </a:rPr>
                        <a:t>tả</a:t>
                      </a:r>
                      <a:endParaRPr lang="en-JM" altLang="ko-KR" sz="2400" b="1" spc="0" dirty="0">
                        <a:solidFill>
                          <a:schemeClr val="accent1">
                            <a:lumMod val="50000"/>
                          </a:schemeClr>
                        </a:solidFill>
                        <a:latin typeface="+mn-lt"/>
                      </a:endParaRPr>
                    </a:p>
                  </a:txBody>
                  <a:tcPr anchor="ctr">
                    <a:lnL w="12700" cmpd="sng">
                      <a:noFill/>
                    </a:lnL>
                    <a:lnR w="12700" cmpd="sng">
                      <a:noFill/>
                    </a:lnR>
                    <a:lnT w="12700" cmpd="sng">
                      <a:noFill/>
                    </a:lnT>
                    <a:lnB w="12700" cap="flat" cmpd="sng" algn="ctr">
                      <a:solidFill>
                        <a:srgbClr val="888FFF"/>
                      </a:solidFill>
                      <a:prstDash val="solid"/>
                      <a:round/>
                      <a:headEnd type="none" w="med" len="med"/>
                      <a:tailEnd type="none" w="med" len="med"/>
                    </a:lnB>
                    <a:lnTlToBr w="12700" cmpd="sng">
                      <a:noFill/>
                      <a:prstDash val="solid"/>
                    </a:lnTlToBr>
                    <a:lnBlToTr w="12700" cmpd="sng">
                      <a:noFill/>
                      <a:prstDash val="solid"/>
                    </a:lnBlToTr>
                    <a:solidFill>
                      <a:srgbClr val="888FFF">
                        <a:alpha val="70000"/>
                      </a:srgbClr>
                    </a:solidFill>
                  </a:tcPr>
                </a:tc>
                <a:tc>
                  <a:txBody>
                    <a:bodyPr/>
                    <a:lstStyle>
                      <a:lvl1pPr marL="0" algn="l" defTabSz="914400" rtl="0" eaLnBrk="1" latinLnBrk="0" hangingPunct="1">
                        <a:defRPr sz="1800" b="1" kern="1200">
                          <a:solidFill>
                            <a:schemeClr val="lt1"/>
                          </a:solidFill>
                          <a:latin typeface="Arial"/>
                          <a:ea typeface="Arial Unicode MS"/>
                        </a:defRPr>
                      </a:lvl1pPr>
                      <a:lvl2pPr marL="457200" algn="l" defTabSz="914400" rtl="0" eaLnBrk="1" latinLnBrk="0" hangingPunct="1">
                        <a:defRPr sz="1800" b="1" kern="1200">
                          <a:solidFill>
                            <a:schemeClr val="lt1"/>
                          </a:solidFill>
                          <a:latin typeface="Arial"/>
                          <a:ea typeface="Arial Unicode MS"/>
                        </a:defRPr>
                      </a:lvl2pPr>
                      <a:lvl3pPr marL="914400" algn="l" defTabSz="914400" rtl="0" eaLnBrk="1" latinLnBrk="0" hangingPunct="1">
                        <a:defRPr sz="1800" b="1" kern="1200">
                          <a:solidFill>
                            <a:schemeClr val="lt1"/>
                          </a:solidFill>
                          <a:latin typeface="Arial"/>
                          <a:ea typeface="Arial Unicode MS"/>
                        </a:defRPr>
                      </a:lvl3pPr>
                      <a:lvl4pPr marL="1371600" algn="l" defTabSz="914400" rtl="0" eaLnBrk="1" latinLnBrk="0" hangingPunct="1">
                        <a:defRPr sz="1800" b="1" kern="1200">
                          <a:solidFill>
                            <a:schemeClr val="lt1"/>
                          </a:solidFill>
                          <a:latin typeface="Arial"/>
                          <a:ea typeface="Arial Unicode MS"/>
                        </a:defRPr>
                      </a:lvl4pPr>
                      <a:lvl5pPr marL="1828800" algn="l" defTabSz="914400" rtl="0" eaLnBrk="1" latinLnBrk="0" hangingPunct="1">
                        <a:defRPr sz="1800" b="1" kern="1200">
                          <a:solidFill>
                            <a:schemeClr val="lt1"/>
                          </a:solidFill>
                          <a:latin typeface="Arial"/>
                          <a:ea typeface="Arial Unicode MS"/>
                        </a:defRPr>
                      </a:lvl5pPr>
                      <a:lvl6pPr marL="2286000" algn="l" defTabSz="914400" rtl="0" eaLnBrk="1" latinLnBrk="0" hangingPunct="1">
                        <a:defRPr sz="1800" b="1" kern="1200">
                          <a:solidFill>
                            <a:schemeClr val="lt1"/>
                          </a:solidFill>
                          <a:latin typeface="Arial"/>
                          <a:ea typeface="Arial Unicode MS"/>
                        </a:defRPr>
                      </a:lvl6pPr>
                      <a:lvl7pPr marL="2743200" algn="l" defTabSz="914400" rtl="0" eaLnBrk="1" latinLnBrk="0" hangingPunct="1">
                        <a:defRPr sz="1800" b="1" kern="1200">
                          <a:solidFill>
                            <a:schemeClr val="lt1"/>
                          </a:solidFill>
                          <a:latin typeface="Arial"/>
                          <a:ea typeface="Arial Unicode MS"/>
                        </a:defRPr>
                      </a:lvl7pPr>
                      <a:lvl8pPr marL="3200400" algn="l" defTabSz="914400" rtl="0" eaLnBrk="1" latinLnBrk="0" hangingPunct="1">
                        <a:defRPr sz="1800" b="1" kern="1200">
                          <a:solidFill>
                            <a:schemeClr val="lt1"/>
                          </a:solidFill>
                          <a:latin typeface="Arial"/>
                          <a:ea typeface="Arial Unicode MS"/>
                        </a:defRPr>
                      </a:lvl8pPr>
                      <a:lvl9pPr marL="3657600" algn="l" defTabSz="914400" rtl="0" eaLnBrk="1" latinLnBrk="0" hangingPunct="1">
                        <a:defRPr sz="1800" b="1" kern="1200">
                          <a:solidFill>
                            <a:schemeClr val="lt1"/>
                          </a:solidFill>
                          <a:latin typeface="Arial"/>
                          <a:ea typeface="Arial Unicode MS"/>
                        </a:defRPr>
                      </a:lvl9pPr>
                    </a:lstStyle>
                    <a:p>
                      <a:pPr algn="ctr"/>
                      <a:r>
                        <a:rPr lang="en-JM" altLang="ko-KR" sz="2400" b="1" spc="0" dirty="0" err="1">
                          <a:solidFill>
                            <a:schemeClr val="accent1">
                              <a:lumMod val="50000"/>
                            </a:schemeClr>
                          </a:solidFill>
                          <a:latin typeface="+mn-lt"/>
                        </a:rPr>
                        <a:t>Miền</a:t>
                      </a:r>
                      <a:r>
                        <a:rPr lang="en-JM" altLang="ko-KR" sz="2400" b="1" spc="0" dirty="0">
                          <a:solidFill>
                            <a:schemeClr val="accent1">
                              <a:lumMod val="50000"/>
                            </a:schemeClr>
                          </a:solidFill>
                          <a:latin typeface="+mn-lt"/>
                        </a:rPr>
                        <a:t> </a:t>
                      </a:r>
                      <a:r>
                        <a:rPr lang="en-JM" altLang="ko-KR" sz="2400" b="1" spc="0" dirty="0" err="1">
                          <a:solidFill>
                            <a:schemeClr val="accent1">
                              <a:lumMod val="50000"/>
                            </a:schemeClr>
                          </a:solidFill>
                          <a:latin typeface="+mn-lt"/>
                        </a:rPr>
                        <a:t>giá</a:t>
                      </a:r>
                      <a:r>
                        <a:rPr lang="en-JM" altLang="ko-KR" sz="2400" b="1" spc="0" dirty="0">
                          <a:solidFill>
                            <a:schemeClr val="accent1">
                              <a:lumMod val="50000"/>
                            </a:schemeClr>
                          </a:solidFill>
                          <a:latin typeface="+mn-lt"/>
                        </a:rPr>
                        <a:t> </a:t>
                      </a:r>
                      <a:r>
                        <a:rPr lang="en-JM" altLang="ko-KR" sz="2400" b="1" spc="0" dirty="0" err="1">
                          <a:solidFill>
                            <a:schemeClr val="accent1">
                              <a:lumMod val="50000"/>
                            </a:schemeClr>
                          </a:solidFill>
                          <a:latin typeface="+mn-lt"/>
                        </a:rPr>
                        <a:t>trị</a:t>
                      </a:r>
                      <a:r>
                        <a:rPr lang="en-JM" altLang="ko-KR" sz="2400" b="1" spc="0" dirty="0">
                          <a:solidFill>
                            <a:schemeClr val="accent1">
                              <a:lumMod val="50000"/>
                            </a:schemeClr>
                          </a:solidFill>
                          <a:latin typeface="+mn-lt"/>
                        </a:rPr>
                        <a:t> (</a:t>
                      </a:r>
                      <a:r>
                        <a:rPr lang="en-JM" altLang="ko-KR" sz="2400" b="1" spc="0" dirty="0" err="1">
                          <a:solidFill>
                            <a:schemeClr val="accent1">
                              <a:lumMod val="50000"/>
                            </a:schemeClr>
                          </a:solidFill>
                          <a:latin typeface="+mn-lt"/>
                        </a:rPr>
                        <a:t>dom</a:t>
                      </a:r>
                      <a:r>
                        <a:rPr lang="en-JM" altLang="ko-KR" sz="2400" b="1" spc="0" dirty="0">
                          <a:solidFill>
                            <a:schemeClr val="accent1">
                              <a:lumMod val="50000"/>
                            </a:schemeClr>
                          </a:solidFill>
                          <a:latin typeface="+mn-lt"/>
                        </a:rPr>
                        <a:t>(A))</a:t>
                      </a:r>
                    </a:p>
                  </a:txBody>
                  <a:tcPr anchor="ctr">
                    <a:lnL w="12700" cmpd="sng">
                      <a:noFill/>
                    </a:lnL>
                    <a:lnR w="12700" cmpd="sng">
                      <a:noFill/>
                    </a:lnR>
                    <a:lnT w="12700" cmpd="sng">
                      <a:noFill/>
                    </a:lnT>
                    <a:lnB w="12700" cap="flat" cmpd="sng" algn="ctr">
                      <a:solidFill>
                        <a:srgbClr val="888FFF"/>
                      </a:solidFill>
                      <a:prstDash val="solid"/>
                      <a:round/>
                      <a:headEnd type="none" w="med" len="med"/>
                      <a:tailEnd type="none" w="med" len="med"/>
                    </a:lnB>
                    <a:lnTlToBr w="12700" cmpd="sng">
                      <a:noFill/>
                      <a:prstDash val="solid"/>
                    </a:lnTlToBr>
                    <a:lnBlToTr w="12700" cmpd="sng">
                      <a:noFill/>
                      <a:prstDash val="solid"/>
                    </a:lnBlToTr>
                    <a:solidFill>
                      <a:srgbClr val="888FFF">
                        <a:alpha val="70000"/>
                      </a:srgbClr>
                    </a:solidFill>
                  </a:tcPr>
                </a:tc>
                <a:extLst>
                  <a:ext uri="{0D108BD9-81ED-4DB2-BD59-A6C34878D82A}">
                    <a16:rowId xmlns:a16="http://schemas.microsoft.com/office/drawing/2014/main" val="10000"/>
                  </a:ext>
                </a:extLst>
              </a:tr>
              <a:tr h="449491">
                <a:tc>
                  <a:txBody>
                    <a:bodyPr/>
                    <a:lstStyle>
                      <a:lvl1pPr marL="0" algn="l" defTabSz="914400" rtl="0" eaLnBrk="1" latinLnBrk="0" hangingPunct="1">
                        <a:defRPr sz="1800" kern="1200">
                          <a:solidFill>
                            <a:schemeClr val="dk1"/>
                          </a:solidFill>
                          <a:latin typeface="Arial"/>
                          <a:ea typeface="Arial Unicode MS"/>
                        </a:defRPr>
                      </a:lvl1pPr>
                      <a:lvl2pPr marL="457200" algn="l" defTabSz="914400" rtl="0" eaLnBrk="1" latinLnBrk="0" hangingPunct="1">
                        <a:defRPr sz="1800" kern="1200">
                          <a:solidFill>
                            <a:schemeClr val="dk1"/>
                          </a:solidFill>
                          <a:latin typeface="Arial"/>
                          <a:ea typeface="Arial Unicode MS"/>
                        </a:defRPr>
                      </a:lvl2pPr>
                      <a:lvl3pPr marL="914400" algn="l" defTabSz="914400" rtl="0" eaLnBrk="1" latinLnBrk="0" hangingPunct="1">
                        <a:defRPr sz="1800" kern="1200">
                          <a:solidFill>
                            <a:schemeClr val="dk1"/>
                          </a:solidFill>
                          <a:latin typeface="Arial"/>
                          <a:ea typeface="Arial Unicode MS"/>
                        </a:defRPr>
                      </a:lvl3pPr>
                      <a:lvl4pPr marL="1371600" algn="l" defTabSz="914400" rtl="0" eaLnBrk="1" latinLnBrk="0" hangingPunct="1">
                        <a:defRPr sz="1800" kern="1200">
                          <a:solidFill>
                            <a:schemeClr val="dk1"/>
                          </a:solidFill>
                          <a:latin typeface="Arial"/>
                          <a:ea typeface="Arial Unicode MS"/>
                        </a:defRPr>
                      </a:lvl4pPr>
                      <a:lvl5pPr marL="1828800" algn="l" defTabSz="914400" rtl="0" eaLnBrk="1" latinLnBrk="0" hangingPunct="1">
                        <a:defRPr sz="1800" kern="1200">
                          <a:solidFill>
                            <a:schemeClr val="dk1"/>
                          </a:solidFill>
                          <a:latin typeface="Arial"/>
                          <a:ea typeface="Arial Unicode MS"/>
                        </a:defRPr>
                      </a:lvl5pPr>
                      <a:lvl6pPr marL="2286000" algn="l" defTabSz="914400" rtl="0" eaLnBrk="1" latinLnBrk="0" hangingPunct="1">
                        <a:defRPr sz="1800" kern="1200">
                          <a:solidFill>
                            <a:schemeClr val="dk1"/>
                          </a:solidFill>
                          <a:latin typeface="Arial"/>
                          <a:ea typeface="Arial Unicode MS"/>
                        </a:defRPr>
                      </a:lvl6pPr>
                      <a:lvl7pPr marL="2743200" algn="l" defTabSz="914400" rtl="0" eaLnBrk="1" latinLnBrk="0" hangingPunct="1">
                        <a:defRPr sz="1800" kern="1200">
                          <a:solidFill>
                            <a:schemeClr val="dk1"/>
                          </a:solidFill>
                          <a:latin typeface="Arial"/>
                          <a:ea typeface="Arial Unicode MS"/>
                        </a:defRPr>
                      </a:lvl7pPr>
                      <a:lvl8pPr marL="3200400" algn="l" defTabSz="914400" rtl="0" eaLnBrk="1" latinLnBrk="0" hangingPunct="1">
                        <a:defRPr sz="1800" kern="1200">
                          <a:solidFill>
                            <a:schemeClr val="dk1"/>
                          </a:solidFill>
                          <a:latin typeface="Arial"/>
                          <a:ea typeface="Arial Unicode MS"/>
                        </a:defRPr>
                      </a:lvl8pPr>
                      <a:lvl9pPr marL="3657600" algn="l" defTabSz="914400" rtl="0" eaLnBrk="1" latinLnBrk="0" hangingPunct="1">
                        <a:defRPr sz="1800" kern="1200">
                          <a:solidFill>
                            <a:schemeClr val="dk1"/>
                          </a:solidFill>
                          <a:latin typeface="Arial"/>
                          <a:ea typeface="Arial Unicode M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2000" dirty="0">
                          <a:solidFill>
                            <a:schemeClr val="tx1">
                              <a:lumMod val="75000"/>
                              <a:lumOff val="25000"/>
                            </a:schemeClr>
                          </a:solidFill>
                          <a:latin typeface="+mn-lt"/>
                          <a:cs typeface="Arial" pitchFamily="34" charset="0"/>
                        </a:rPr>
                        <a:t>A1</a:t>
                      </a:r>
                      <a:endParaRPr lang="en-JM" sz="2000" dirty="0">
                        <a:solidFill>
                          <a:schemeClr val="tx1">
                            <a:lumMod val="75000"/>
                            <a:lumOff val="25000"/>
                          </a:schemeClr>
                        </a:solidFill>
                        <a:latin typeface="+mn-lt"/>
                        <a:cs typeface="Arial" pitchFamily="34" charset="0"/>
                      </a:endParaRPr>
                    </a:p>
                  </a:txBody>
                  <a:tcPr anchor="ctr">
                    <a:lnL w="12700" cmpd="sng">
                      <a:noFill/>
                    </a:lnL>
                    <a:lnR w="12700" cmpd="sng">
                      <a:noFill/>
                    </a:lnR>
                    <a:lnT w="12700" cap="flat" cmpd="sng" algn="ctr">
                      <a:solidFill>
                        <a:srgbClr val="888FFF"/>
                      </a:solidFill>
                      <a:prstDash val="solid"/>
                      <a:round/>
                      <a:headEnd type="none" w="med" len="med"/>
                      <a:tailEnd type="none" w="med" len="med"/>
                    </a:lnT>
                    <a:lnB w="9525" cap="flat" cmpd="sng" algn="ctr">
                      <a:solidFill>
                        <a:srgbClr val="888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Arial Unicode MS"/>
                        </a:defRPr>
                      </a:lvl1pPr>
                      <a:lvl2pPr marL="457200" algn="l" defTabSz="914400" rtl="0" eaLnBrk="1" latinLnBrk="0" hangingPunct="1">
                        <a:defRPr sz="1800" kern="1200">
                          <a:solidFill>
                            <a:schemeClr val="dk1"/>
                          </a:solidFill>
                          <a:latin typeface="Arial"/>
                          <a:ea typeface="Arial Unicode MS"/>
                        </a:defRPr>
                      </a:lvl2pPr>
                      <a:lvl3pPr marL="914400" algn="l" defTabSz="914400" rtl="0" eaLnBrk="1" latinLnBrk="0" hangingPunct="1">
                        <a:defRPr sz="1800" kern="1200">
                          <a:solidFill>
                            <a:schemeClr val="dk1"/>
                          </a:solidFill>
                          <a:latin typeface="Arial"/>
                          <a:ea typeface="Arial Unicode MS"/>
                        </a:defRPr>
                      </a:lvl3pPr>
                      <a:lvl4pPr marL="1371600" algn="l" defTabSz="914400" rtl="0" eaLnBrk="1" latinLnBrk="0" hangingPunct="1">
                        <a:defRPr sz="1800" kern="1200">
                          <a:solidFill>
                            <a:schemeClr val="dk1"/>
                          </a:solidFill>
                          <a:latin typeface="Arial"/>
                          <a:ea typeface="Arial Unicode MS"/>
                        </a:defRPr>
                      </a:lvl4pPr>
                      <a:lvl5pPr marL="1828800" algn="l" defTabSz="914400" rtl="0" eaLnBrk="1" latinLnBrk="0" hangingPunct="1">
                        <a:defRPr sz="1800" kern="1200">
                          <a:solidFill>
                            <a:schemeClr val="dk1"/>
                          </a:solidFill>
                          <a:latin typeface="Arial"/>
                          <a:ea typeface="Arial Unicode MS"/>
                        </a:defRPr>
                      </a:lvl5pPr>
                      <a:lvl6pPr marL="2286000" algn="l" defTabSz="914400" rtl="0" eaLnBrk="1" latinLnBrk="0" hangingPunct="1">
                        <a:defRPr sz="1800" kern="1200">
                          <a:solidFill>
                            <a:schemeClr val="dk1"/>
                          </a:solidFill>
                          <a:latin typeface="Arial"/>
                          <a:ea typeface="Arial Unicode MS"/>
                        </a:defRPr>
                      </a:lvl6pPr>
                      <a:lvl7pPr marL="2743200" algn="l" defTabSz="914400" rtl="0" eaLnBrk="1" latinLnBrk="0" hangingPunct="1">
                        <a:defRPr sz="1800" kern="1200">
                          <a:solidFill>
                            <a:schemeClr val="dk1"/>
                          </a:solidFill>
                          <a:latin typeface="Arial"/>
                          <a:ea typeface="Arial Unicode MS"/>
                        </a:defRPr>
                      </a:lvl7pPr>
                      <a:lvl8pPr marL="3200400" algn="l" defTabSz="914400" rtl="0" eaLnBrk="1" latinLnBrk="0" hangingPunct="1">
                        <a:defRPr sz="1800" kern="1200">
                          <a:solidFill>
                            <a:schemeClr val="dk1"/>
                          </a:solidFill>
                          <a:latin typeface="Arial"/>
                          <a:ea typeface="Arial Unicode MS"/>
                        </a:defRPr>
                      </a:lvl8pPr>
                      <a:lvl9pPr marL="3657600" algn="l" defTabSz="914400" rtl="0" eaLnBrk="1" latinLnBrk="0" hangingPunct="1">
                        <a:defRPr sz="1800" kern="1200">
                          <a:solidFill>
                            <a:schemeClr val="dk1"/>
                          </a:solidFill>
                          <a:latin typeface="Arial"/>
                          <a:ea typeface="Arial Unicode M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2000" dirty="0" err="1">
                          <a:solidFill>
                            <a:schemeClr val="tx1">
                              <a:lumMod val="75000"/>
                              <a:lumOff val="25000"/>
                            </a:schemeClr>
                          </a:solidFill>
                          <a:latin typeface="+mn-lt"/>
                          <a:cs typeface="Arial" pitchFamily="34" charset="0"/>
                        </a:rPr>
                        <a:t>Tuổi</a:t>
                      </a:r>
                      <a:endParaRPr lang="en-JM" sz="2000" dirty="0">
                        <a:solidFill>
                          <a:schemeClr val="tx1">
                            <a:lumMod val="75000"/>
                            <a:lumOff val="25000"/>
                          </a:schemeClr>
                        </a:solidFill>
                        <a:latin typeface="+mn-lt"/>
                        <a:cs typeface="Arial" pitchFamily="34" charset="0"/>
                      </a:endParaRPr>
                    </a:p>
                  </a:txBody>
                  <a:tcPr anchor="ctr">
                    <a:lnL w="12700" cmpd="sng">
                      <a:noFill/>
                    </a:lnL>
                    <a:lnR w="12700" cmpd="sng">
                      <a:noFill/>
                    </a:lnR>
                    <a:lnT w="12700" cap="flat" cmpd="sng" algn="ctr">
                      <a:solidFill>
                        <a:srgbClr val="888FFF"/>
                      </a:solidFill>
                      <a:prstDash val="solid"/>
                      <a:round/>
                      <a:headEnd type="none" w="med" len="med"/>
                      <a:tailEnd type="none" w="med" len="med"/>
                    </a:lnT>
                    <a:lnB w="9525" cap="flat" cmpd="sng" algn="ctr">
                      <a:solidFill>
                        <a:srgbClr val="888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ea typeface="Arial Unicode MS"/>
                        </a:defRPr>
                      </a:lvl1pPr>
                      <a:lvl2pPr marL="457200" algn="l" defTabSz="914400" rtl="0" eaLnBrk="1" latinLnBrk="0" hangingPunct="1">
                        <a:defRPr sz="1800" b="1" kern="1200">
                          <a:solidFill>
                            <a:schemeClr val="lt1"/>
                          </a:solidFill>
                          <a:latin typeface="Arial"/>
                          <a:ea typeface="Arial Unicode MS"/>
                        </a:defRPr>
                      </a:lvl2pPr>
                      <a:lvl3pPr marL="914400" algn="l" defTabSz="914400" rtl="0" eaLnBrk="1" latinLnBrk="0" hangingPunct="1">
                        <a:defRPr sz="1800" b="1" kern="1200">
                          <a:solidFill>
                            <a:schemeClr val="lt1"/>
                          </a:solidFill>
                          <a:latin typeface="Arial"/>
                          <a:ea typeface="Arial Unicode MS"/>
                        </a:defRPr>
                      </a:lvl3pPr>
                      <a:lvl4pPr marL="1371600" algn="l" defTabSz="914400" rtl="0" eaLnBrk="1" latinLnBrk="0" hangingPunct="1">
                        <a:defRPr sz="1800" b="1" kern="1200">
                          <a:solidFill>
                            <a:schemeClr val="lt1"/>
                          </a:solidFill>
                          <a:latin typeface="Arial"/>
                          <a:ea typeface="Arial Unicode MS"/>
                        </a:defRPr>
                      </a:lvl4pPr>
                      <a:lvl5pPr marL="1828800" algn="l" defTabSz="914400" rtl="0" eaLnBrk="1" latinLnBrk="0" hangingPunct="1">
                        <a:defRPr sz="1800" b="1" kern="1200">
                          <a:solidFill>
                            <a:schemeClr val="lt1"/>
                          </a:solidFill>
                          <a:latin typeface="Arial"/>
                          <a:ea typeface="Arial Unicode MS"/>
                        </a:defRPr>
                      </a:lvl5pPr>
                      <a:lvl6pPr marL="2286000" algn="l" defTabSz="914400" rtl="0" eaLnBrk="1" latinLnBrk="0" hangingPunct="1">
                        <a:defRPr sz="1800" b="1" kern="1200">
                          <a:solidFill>
                            <a:schemeClr val="lt1"/>
                          </a:solidFill>
                          <a:latin typeface="Arial"/>
                          <a:ea typeface="Arial Unicode MS"/>
                        </a:defRPr>
                      </a:lvl6pPr>
                      <a:lvl7pPr marL="2743200" algn="l" defTabSz="914400" rtl="0" eaLnBrk="1" latinLnBrk="0" hangingPunct="1">
                        <a:defRPr sz="1800" b="1" kern="1200">
                          <a:solidFill>
                            <a:schemeClr val="lt1"/>
                          </a:solidFill>
                          <a:latin typeface="Arial"/>
                          <a:ea typeface="Arial Unicode MS"/>
                        </a:defRPr>
                      </a:lvl7pPr>
                      <a:lvl8pPr marL="3200400" algn="l" defTabSz="914400" rtl="0" eaLnBrk="1" latinLnBrk="0" hangingPunct="1">
                        <a:defRPr sz="1800" b="1" kern="1200">
                          <a:solidFill>
                            <a:schemeClr val="lt1"/>
                          </a:solidFill>
                          <a:latin typeface="Arial"/>
                          <a:ea typeface="Arial Unicode MS"/>
                        </a:defRPr>
                      </a:lvl8pPr>
                      <a:lvl9pPr marL="3657600" algn="l" defTabSz="914400" rtl="0" eaLnBrk="1" latinLnBrk="0" hangingPunct="1">
                        <a:defRPr sz="1800" b="1" kern="1200">
                          <a:solidFill>
                            <a:schemeClr val="lt1"/>
                          </a:solidFill>
                          <a:latin typeface="Arial"/>
                          <a:ea typeface="Arial Unicode M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lumMod val="75000"/>
                              <a:lumOff val="25000"/>
                            </a:schemeClr>
                          </a:solidFill>
                          <a:latin typeface="+mn-lt"/>
                          <a:cs typeface="Arial" pitchFamily="34" charset="0"/>
                        </a:rPr>
                        <a:t>{18,19,20,…,65}</a:t>
                      </a:r>
                      <a:endParaRPr lang="en-JM" sz="2000" dirty="0">
                        <a:solidFill>
                          <a:schemeClr val="tx1">
                            <a:lumMod val="75000"/>
                            <a:lumOff val="25000"/>
                          </a:schemeClr>
                        </a:solidFill>
                        <a:latin typeface="+mn-lt"/>
                        <a:cs typeface="Arial" pitchFamily="34" charset="0"/>
                      </a:endParaRPr>
                    </a:p>
                  </a:txBody>
                  <a:tcPr anchor="ctr">
                    <a:lnL w="12700" cmpd="sng">
                      <a:noFill/>
                    </a:lnL>
                    <a:lnR w="12700" cmpd="sng">
                      <a:noFill/>
                    </a:lnR>
                    <a:lnT w="12700" cap="flat" cmpd="sng" algn="ctr">
                      <a:solidFill>
                        <a:srgbClr val="888FFF"/>
                      </a:solidFill>
                      <a:prstDash val="solid"/>
                      <a:round/>
                      <a:headEnd type="none" w="med" len="med"/>
                      <a:tailEnd type="none" w="med" len="med"/>
                    </a:lnT>
                    <a:lnB w="9525" cap="flat" cmpd="sng" algn="ctr">
                      <a:solidFill>
                        <a:srgbClr val="888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31130">
                <a:tc>
                  <a:txBody>
                    <a:bodyPr/>
                    <a:lstStyle>
                      <a:lvl1pPr marL="0" algn="l" defTabSz="914400" rtl="0" eaLnBrk="1" latinLnBrk="0" hangingPunct="1">
                        <a:defRPr sz="1800" kern="1200">
                          <a:solidFill>
                            <a:schemeClr val="dk1"/>
                          </a:solidFill>
                          <a:latin typeface="Arial"/>
                          <a:ea typeface="Arial Unicode MS"/>
                        </a:defRPr>
                      </a:lvl1pPr>
                      <a:lvl2pPr marL="457200" algn="l" defTabSz="914400" rtl="0" eaLnBrk="1" latinLnBrk="0" hangingPunct="1">
                        <a:defRPr sz="1800" kern="1200">
                          <a:solidFill>
                            <a:schemeClr val="dk1"/>
                          </a:solidFill>
                          <a:latin typeface="Arial"/>
                          <a:ea typeface="Arial Unicode MS"/>
                        </a:defRPr>
                      </a:lvl2pPr>
                      <a:lvl3pPr marL="914400" algn="l" defTabSz="914400" rtl="0" eaLnBrk="1" latinLnBrk="0" hangingPunct="1">
                        <a:defRPr sz="1800" kern="1200">
                          <a:solidFill>
                            <a:schemeClr val="dk1"/>
                          </a:solidFill>
                          <a:latin typeface="Arial"/>
                          <a:ea typeface="Arial Unicode MS"/>
                        </a:defRPr>
                      </a:lvl3pPr>
                      <a:lvl4pPr marL="1371600" algn="l" defTabSz="914400" rtl="0" eaLnBrk="1" latinLnBrk="0" hangingPunct="1">
                        <a:defRPr sz="1800" kern="1200">
                          <a:solidFill>
                            <a:schemeClr val="dk1"/>
                          </a:solidFill>
                          <a:latin typeface="Arial"/>
                          <a:ea typeface="Arial Unicode MS"/>
                        </a:defRPr>
                      </a:lvl4pPr>
                      <a:lvl5pPr marL="1828800" algn="l" defTabSz="914400" rtl="0" eaLnBrk="1" latinLnBrk="0" hangingPunct="1">
                        <a:defRPr sz="1800" kern="1200">
                          <a:solidFill>
                            <a:schemeClr val="dk1"/>
                          </a:solidFill>
                          <a:latin typeface="Arial"/>
                          <a:ea typeface="Arial Unicode MS"/>
                        </a:defRPr>
                      </a:lvl5pPr>
                      <a:lvl6pPr marL="2286000" algn="l" defTabSz="914400" rtl="0" eaLnBrk="1" latinLnBrk="0" hangingPunct="1">
                        <a:defRPr sz="1800" kern="1200">
                          <a:solidFill>
                            <a:schemeClr val="dk1"/>
                          </a:solidFill>
                          <a:latin typeface="Arial"/>
                          <a:ea typeface="Arial Unicode MS"/>
                        </a:defRPr>
                      </a:lvl6pPr>
                      <a:lvl7pPr marL="2743200" algn="l" defTabSz="914400" rtl="0" eaLnBrk="1" latinLnBrk="0" hangingPunct="1">
                        <a:defRPr sz="1800" kern="1200">
                          <a:solidFill>
                            <a:schemeClr val="dk1"/>
                          </a:solidFill>
                          <a:latin typeface="Arial"/>
                          <a:ea typeface="Arial Unicode MS"/>
                        </a:defRPr>
                      </a:lvl7pPr>
                      <a:lvl8pPr marL="3200400" algn="l" defTabSz="914400" rtl="0" eaLnBrk="1" latinLnBrk="0" hangingPunct="1">
                        <a:defRPr sz="1800" kern="1200">
                          <a:solidFill>
                            <a:schemeClr val="dk1"/>
                          </a:solidFill>
                          <a:latin typeface="Arial"/>
                          <a:ea typeface="Arial Unicode MS"/>
                        </a:defRPr>
                      </a:lvl8pPr>
                      <a:lvl9pPr marL="3657600" algn="l" defTabSz="914400" rtl="0" eaLnBrk="1" latinLnBrk="0" hangingPunct="1">
                        <a:defRPr sz="1800" kern="1200">
                          <a:solidFill>
                            <a:schemeClr val="dk1"/>
                          </a:solidFill>
                          <a:latin typeface="Arial"/>
                          <a:ea typeface="Arial Unicode M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sz="2000" kern="1200" dirty="0">
                          <a:solidFill>
                            <a:schemeClr val="tx1">
                              <a:lumMod val="75000"/>
                              <a:lumOff val="25000"/>
                            </a:schemeClr>
                          </a:solidFill>
                          <a:latin typeface="+mn-lt"/>
                          <a:cs typeface="Arial" pitchFamily="34" charset="0"/>
                        </a:rPr>
                        <a:t>A2</a:t>
                      </a:r>
                      <a:endParaRPr lang="en-JM" sz="2000"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solidFill>
                        <a:srgbClr val="888FFF"/>
                      </a:solidFill>
                      <a:prstDash val="solid"/>
                      <a:round/>
                      <a:headEnd type="none" w="med" len="med"/>
                      <a:tailEnd type="none" w="med" len="med"/>
                    </a:lnT>
                    <a:lnB w="9525" cap="flat" cmpd="sng" algn="ctr">
                      <a:solidFill>
                        <a:srgbClr val="888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Arial Unicode MS"/>
                        </a:defRPr>
                      </a:lvl1pPr>
                      <a:lvl2pPr marL="457200" algn="l" defTabSz="914400" rtl="0" eaLnBrk="1" latinLnBrk="0" hangingPunct="1">
                        <a:defRPr sz="1800" kern="1200">
                          <a:solidFill>
                            <a:schemeClr val="dk1"/>
                          </a:solidFill>
                          <a:latin typeface="Arial"/>
                          <a:ea typeface="Arial Unicode MS"/>
                        </a:defRPr>
                      </a:lvl2pPr>
                      <a:lvl3pPr marL="914400" algn="l" defTabSz="914400" rtl="0" eaLnBrk="1" latinLnBrk="0" hangingPunct="1">
                        <a:defRPr sz="1800" kern="1200">
                          <a:solidFill>
                            <a:schemeClr val="dk1"/>
                          </a:solidFill>
                          <a:latin typeface="Arial"/>
                          <a:ea typeface="Arial Unicode MS"/>
                        </a:defRPr>
                      </a:lvl3pPr>
                      <a:lvl4pPr marL="1371600" algn="l" defTabSz="914400" rtl="0" eaLnBrk="1" latinLnBrk="0" hangingPunct="1">
                        <a:defRPr sz="1800" kern="1200">
                          <a:solidFill>
                            <a:schemeClr val="dk1"/>
                          </a:solidFill>
                          <a:latin typeface="Arial"/>
                          <a:ea typeface="Arial Unicode MS"/>
                        </a:defRPr>
                      </a:lvl4pPr>
                      <a:lvl5pPr marL="1828800" algn="l" defTabSz="914400" rtl="0" eaLnBrk="1" latinLnBrk="0" hangingPunct="1">
                        <a:defRPr sz="1800" kern="1200">
                          <a:solidFill>
                            <a:schemeClr val="dk1"/>
                          </a:solidFill>
                          <a:latin typeface="Arial"/>
                          <a:ea typeface="Arial Unicode MS"/>
                        </a:defRPr>
                      </a:lvl5pPr>
                      <a:lvl6pPr marL="2286000" algn="l" defTabSz="914400" rtl="0" eaLnBrk="1" latinLnBrk="0" hangingPunct="1">
                        <a:defRPr sz="1800" kern="1200">
                          <a:solidFill>
                            <a:schemeClr val="dk1"/>
                          </a:solidFill>
                          <a:latin typeface="Arial"/>
                          <a:ea typeface="Arial Unicode MS"/>
                        </a:defRPr>
                      </a:lvl6pPr>
                      <a:lvl7pPr marL="2743200" algn="l" defTabSz="914400" rtl="0" eaLnBrk="1" latinLnBrk="0" hangingPunct="1">
                        <a:defRPr sz="1800" kern="1200">
                          <a:solidFill>
                            <a:schemeClr val="dk1"/>
                          </a:solidFill>
                          <a:latin typeface="Arial"/>
                          <a:ea typeface="Arial Unicode MS"/>
                        </a:defRPr>
                      </a:lvl7pPr>
                      <a:lvl8pPr marL="3200400" algn="l" defTabSz="914400" rtl="0" eaLnBrk="1" latinLnBrk="0" hangingPunct="1">
                        <a:defRPr sz="1800" kern="1200">
                          <a:solidFill>
                            <a:schemeClr val="dk1"/>
                          </a:solidFill>
                          <a:latin typeface="Arial"/>
                          <a:ea typeface="Arial Unicode MS"/>
                        </a:defRPr>
                      </a:lvl8pPr>
                      <a:lvl9pPr marL="3657600" algn="l" defTabSz="914400" rtl="0" eaLnBrk="1" latinLnBrk="0" hangingPunct="1">
                        <a:defRPr sz="1800" kern="1200">
                          <a:solidFill>
                            <a:schemeClr val="dk1"/>
                          </a:solidFill>
                          <a:latin typeface="Arial"/>
                          <a:ea typeface="Arial Unicode M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sz="2000" dirty="0">
                          <a:solidFill>
                            <a:schemeClr val="tx1">
                              <a:lumMod val="75000"/>
                              <a:lumOff val="25000"/>
                            </a:schemeClr>
                          </a:solidFill>
                          <a:latin typeface="+mn-lt"/>
                          <a:cs typeface="Arial" pitchFamily="34" charset="0"/>
                        </a:rPr>
                        <a:t>Gi</a:t>
                      </a:r>
                      <a:r>
                        <a:rPr lang="en-US" sz="2000" dirty="0" err="1">
                          <a:solidFill>
                            <a:schemeClr val="tx1">
                              <a:lumMod val="75000"/>
                              <a:lumOff val="25000"/>
                            </a:schemeClr>
                          </a:solidFill>
                          <a:latin typeface="+mn-lt"/>
                          <a:cs typeface="Arial" pitchFamily="34" charset="0"/>
                        </a:rPr>
                        <a:t>ới</a:t>
                      </a:r>
                      <a:r>
                        <a:rPr lang="en-US" sz="2000" dirty="0">
                          <a:solidFill>
                            <a:schemeClr val="tx1">
                              <a:lumMod val="75000"/>
                              <a:lumOff val="25000"/>
                            </a:schemeClr>
                          </a:solidFill>
                          <a:latin typeface="+mn-lt"/>
                          <a:cs typeface="Arial" pitchFamily="34" charset="0"/>
                        </a:rPr>
                        <a:t> </a:t>
                      </a:r>
                      <a:r>
                        <a:rPr lang="en-US" sz="2000" dirty="0" err="1">
                          <a:solidFill>
                            <a:schemeClr val="tx1">
                              <a:lumMod val="75000"/>
                              <a:lumOff val="25000"/>
                            </a:schemeClr>
                          </a:solidFill>
                          <a:latin typeface="+mn-lt"/>
                          <a:cs typeface="Arial" pitchFamily="34" charset="0"/>
                        </a:rPr>
                        <a:t>tính</a:t>
                      </a:r>
                      <a:endParaRPr lang="en-JM" sz="2000"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solidFill>
                        <a:srgbClr val="888FFF"/>
                      </a:solidFill>
                      <a:prstDash val="solid"/>
                      <a:round/>
                      <a:headEnd type="none" w="med" len="med"/>
                      <a:tailEnd type="none" w="med" len="med"/>
                    </a:lnT>
                    <a:lnB w="9525" cap="flat" cmpd="sng" algn="ctr">
                      <a:solidFill>
                        <a:srgbClr val="888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ea typeface="Arial Unicode MS"/>
                        </a:defRPr>
                      </a:lvl1pPr>
                      <a:lvl2pPr marL="457200" algn="l" defTabSz="914400" rtl="0" eaLnBrk="1" latinLnBrk="0" hangingPunct="1">
                        <a:defRPr sz="1800" b="1" kern="1200">
                          <a:solidFill>
                            <a:schemeClr val="lt1"/>
                          </a:solidFill>
                          <a:latin typeface="Arial"/>
                          <a:ea typeface="Arial Unicode MS"/>
                        </a:defRPr>
                      </a:lvl2pPr>
                      <a:lvl3pPr marL="914400" algn="l" defTabSz="914400" rtl="0" eaLnBrk="1" latinLnBrk="0" hangingPunct="1">
                        <a:defRPr sz="1800" b="1" kern="1200">
                          <a:solidFill>
                            <a:schemeClr val="lt1"/>
                          </a:solidFill>
                          <a:latin typeface="Arial"/>
                          <a:ea typeface="Arial Unicode MS"/>
                        </a:defRPr>
                      </a:lvl3pPr>
                      <a:lvl4pPr marL="1371600" algn="l" defTabSz="914400" rtl="0" eaLnBrk="1" latinLnBrk="0" hangingPunct="1">
                        <a:defRPr sz="1800" b="1" kern="1200">
                          <a:solidFill>
                            <a:schemeClr val="lt1"/>
                          </a:solidFill>
                          <a:latin typeface="Arial"/>
                          <a:ea typeface="Arial Unicode MS"/>
                        </a:defRPr>
                      </a:lvl4pPr>
                      <a:lvl5pPr marL="1828800" algn="l" defTabSz="914400" rtl="0" eaLnBrk="1" latinLnBrk="0" hangingPunct="1">
                        <a:defRPr sz="1800" b="1" kern="1200">
                          <a:solidFill>
                            <a:schemeClr val="lt1"/>
                          </a:solidFill>
                          <a:latin typeface="Arial"/>
                          <a:ea typeface="Arial Unicode MS"/>
                        </a:defRPr>
                      </a:lvl5pPr>
                      <a:lvl6pPr marL="2286000" algn="l" defTabSz="914400" rtl="0" eaLnBrk="1" latinLnBrk="0" hangingPunct="1">
                        <a:defRPr sz="1800" b="1" kern="1200">
                          <a:solidFill>
                            <a:schemeClr val="lt1"/>
                          </a:solidFill>
                          <a:latin typeface="Arial"/>
                          <a:ea typeface="Arial Unicode MS"/>
                        </a:defRPr>
                      </a:lvl6pPr>
                      <a:lvl7pPr marL="2743200" algn="l" defTabSz="914400" rtl="0" eaLnBrk="1" latinLnBrk="0" hangingPunct="1">
                        <a:defRPr sz="1800" b="1" kern="1200">
                          <a:solidFill>
                            <a:schemeClr val="lt1"/>
                          </a:solidFill>
                          <a:latin typeface="Arial"/>
                          <a:ea typeface="Arial Unicode MS"/>
                        </a:defRPr>
                      </a:lvl7pPr>
                      <a:lvl8pPr marL="3200400" algn="l" defTabSz="914400" rtl="0" eaLnBrk="1" latinLnBrk="0" hangingPunct="1">
                        <a:defRPr sz="1800" b="1" kern="1200">
                          <a:solidFill>
                            <a:schemeClr val="lt1"/>
                          </a:solidFill>
                          <a:latin typeface="Arial"/>
                          <a:ea typeface="Arial Unicode MS"/>
                        </a:defRPr>
                      </a:lvl8pPr>
                      <a:lvl9pPr marL="3657600" algn="l" defTabSz="914400" rtl="0" eaLnBrk="1" latinLnBrk="0" hangingPunct="1">
                        <a:defRPr sz="1800" b="1" kern="1200">
                          <a:solidFill>
                            <a:schemeClr val="lt1"/>
                          </a:solidFill>
                          <a:latin typeface="Arial"/>
                          <a:ea typeface="Arial Unicode M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sz="2000" kern="1200" dirty="0">
                          <a:solidFill>
                            <a:schemeClr val="tx1">
                              <a:lumMod val="75000"/>
                              <a:lumOff val="25000"/>
                            </a:schemeClr>
                          </a:solidFill>
                          <a:latin typeface="+mn-lt"/>
                          <a:cs typeface="Arial" pitchFamily="34" charset="0"/>
                        </a:rPr>
                        <a:t>{Nam, N</a:t>
                      </a:r>
                      <a:r>
                        <a:rPr lang="en-US" sz="2000" kern="1200" dirty="0">
                          <a:solidFill>
                            <a:schemeClr val="tx1">
                              <a:lumMod val="75000"/>
                              <a:lumOff val="25000"/>
                            </a:schemeClr>
                          </a:solidFill>
                          <a:latin typeface="+mn-lt"/>
                          <a:cs typeface="Arial" pitchFamily="34" charset="0"/>
                        </a:rPr>
                        <a:t>ữ</a:t>
                      </a:r>
                      <a:r>
                        <a:rPr lang="en-JM" sz="2000" kern="1200" dirty="0">
                          <a:solidFill>
                            <a:schemeClr val="tx1">
                              <a:lumMod val="75000"/>
                              <a:lumOff val="25000"/>
                            </a:schemeClr>
                          </a:solidFill>
                          <a:latin typeface="+mn-lt"/>
                          <a:cs typeface="Arial" pitchFamily="34" charset="0"/>
                        </a:rPr>
                        <a:t>}</a:t>
                      </a:r>
                      <a:endParaRPr lang="en-JM" sz="2000"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solidFill>
                        <a:srgbClr val="888FFF"/>
                      </a:solidFill>
                      <a:prstDash val="solid"/>
                      <a:round/>
                      <a:headEnd type="none" w="med" len="med"/>
                      <a:tailEnd type="none" w="med" len="med"/>
                    </a:lnT>
                    <a:lnB w="9525" cap="flat" cmpd="sng" algn="ctr">
                      <a:solidFill>
                        <a:srgbClr val="888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31130">
                <a:tc>
                  <a:txBody>
                    <a:bodyPr/>
                    <a:lstStyle>
                      <a:lvl1pPr marL="0" algn="l" defTabSz="914400" rtl="0" eaLnBrk="1" latinLnBrk="0" hangingPunct="1">
                        <a:defRPr sz="1800" kern="1200">
                          <a:solidFill>
                            <a:schemeClr val="dk1"/>
                          </a:solidFill>
                          <a:latin typeface="Arial"/>
                          <a:ea typeface="Arial Unicode MS"/>
                        </a:defRPr>
                      </a:lvl1pPr>
                      <a:lvl2pPr marL="457200" algn="l" defTabSz="914400" rtl="0" eaLnBrk="1" latinLnBrk="0" hangingPunct="1">
                        <a:defRPr sz="1800" kern="1200">
                          <a:solidFill>
                            <a:schemeClr val="dk1"/>
                          </a:solidFill>
                          <a:latin typeface="Arial"/>
                          <a:ea typeface="Arial Unicode MS"/>
                        </a:defRPr>
                      </a:lvl2pPr>
                      <a:lvl3pPr marL="914400" algn="l" defTabSz="914400" rtl="0" eaLnBrk="1" latinLnBrk="0" hangingPunct="1">
                        <a:defRPr sz="1800" kern="1200">
                          <a:solidFill>
                            <a:schemeClr val="dk1"/>
                          </a:solidFill>
                          <a:latin typeface="Arial"/>
                          <a:ea typeface="Arial Unicode MS"/>
                        </a:defRPr>
                      </a:lvl3pPr>
                      <a:lvl4pPr marL="1371600" algn="l" defTabSz="914400" rtl="0" eaLnBrk="1" latinLnBrk="0" hangingPunct="1">
                        <a:defRPr sz="1800" kern="1200">
                          <a:solidFill>
                            <a:schemeClr val="dk1"/>
                          </a:solidFill>
                          <a:latin typeface="Arial"/>
                          <a:ea typeface="Arial Unicode MS"/>
                        </a:defRPr>
                      </a:lvl4pPr>
                      <a:lvl5pPr marL="1828800" algn="l" defTabSz="914400" rtl="0" eaLnBrk="1" latinLnBrk="0" hangingPunct="1">
                        <a:defRPr sz="1800" kern="1200">
                          <a:solidFill>
                            <a:schemeClr val="dk1"/>
                          </a:solidFill>
                          <a:latin typeface="Arial"/>
                          <a:ea typeface="Arial Unicode MS"/>
                        </a:defRPr>
                      </a:lvl5pPr>
                      <a:lvl6pPr marL="2286000" algn="l" defTabSz="914400" rtl="0" eaLnBrk="1" latinLnBrk="0" hangingPunct="1">
                        <a:defRPr sz="1800" kern="1200">
                          <a:solidFill>
                            <a:schemeClr val="dk1"/>
                          </a:solidFill>
                          <a:latin typeface="Arial"/>
                          <a:ea typeface="Arial Unicode MS"/>
                        </a:defRPr>
                      </a:lvl6pPr>
                      <a:lvl7pPr marL="2743200" algn="l" defTabSz="914400" rtl="0" eaLnBrk="1" latinLnBrk="0" hangingPunct="1">
                        <a:defRPr sz="1800" kern="1200">
                          <a:solidFill>
                            <a:schemeClr val="dk1"/>
                          </a:solidFill>
                          <a:latin typeface="Arial"/>
                          <a:ea typeface="Arial Unicode MS"/>
                        </a:defRPr>
                      </a:lvl7pPr>
                      <a:lvl8pPr marL="3200400" algn="l" defTabSz="914400" rtl="0" eaLnBrk="1" latinLnBrk="0" hangingPunct="1">
                        <a:defRPr sz="1800" kern="1200">
                          <a:solidFill>
                            <a:schemeClr val="dk1"/>
                          </a:solidFill>
                          <a:latin typeface="Arial"/>
                          <a:ea typeface="Arial Unicode MS"/>
                        </a:defRPr>
                      </a:lvl8pPr>
                      <a:lvl9pPr marL="3657600" algn="l" defTabSz="914400" rtl="0" eaLnBrk="1" latinLnBrk="0" hangingPunct="1">
                        <a:defRPr sz="1800" kern="1200">
                          <a:solidFill>
                            <a:schemeClr val="dk1"/>
                          </a:solidFill>
                          <a:latin typeface="Arial"/>
                          <a:ea typeface="Arial Unicode M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dirty="0">
                          <a:solidFill>
                            <a:schemeClr val="tx1">
                              <a:lumMod val="75000"/>
                              <a:lumOff val="25000"/>
                            </a:schemeClr>
                          </a:solidFill>
                          <a:latin typeface="+mn-lt"/>
                          <a:cs typeface="Arial" pitchFamily="34" charset="0"/>
                        </a:rPr>
                        <a:t>A3</a:t>
                      </a:r>
                    </a:p>
                  </a:txBody>
                  <a:tcPr anchor="ctr">
                    <a:lnL w="12700" cmpd="sng">
                      <a:noFill/>
                    </a:lnL>
                    <a:lnR w="12700" cmpd="sng">
                      <a:noFill/>
                    </a:lnR>
                    <a:lnT w="9525" cap="flat" cmpd="sng" algn="ctr">
                      <a:solidFill>
                        <a:srgbClr val="888FFF"/>
                      </a:solidFill>
                      <a:prstDash val="solid"/>
                      <a:round/>
                      <a:headEnd type="none" w="med" len="med"/>
                      <a:tailEnd type="none" w="med" len="med"/>
                    </a:lnT>
                    <a:lnB w="9525" cap="flat" cmpd="sng" algn="ctr">
                      <a:solidFill>
                        <a:srgbClr val="888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Arial Unicode MS"/>
                        </a:defRPr>
                      </a:lvl1pPr>
                      <a:lvl2pPr marL="457200" algn="l" defTabSz="914400" rtl="0" eaLnBrk="1" latinLnBrk="0" hangingPunct="1">
                        <a:defRPr sz="1800" kern="1200">
                          <a:solidFill>
                            <a:schemeClr val="dk1"/>
                          </a:solidFill>
                          <a:latin typeface="Arial"/>
                          <a:ea typeface="Arial Unicode MS"/>
                        </a:defRPr>
                      </a:lvl2pPr>
                      <a:lvl3pPr marL="914400" algn="l" defTabSz="914400" rtl="0" eaLnBrk="1" latinLnBrk="0" hangingPunct="1">
                        <a:defRPr sz="1800" kern="1200">
                          <a:solidFill>
                            <a:schemeClr val="dk1"/>
                          </a:solidFill>
                          <a:latin typeface="Arial"/>
                          <a:ea typeface="Arial Unicode MS"/>
                        </a:defRPr>
                      </a:lvl3pPr>
                      <a:lvl4pPr marL="1371600" algn="l" defTabSz="914400" rtl="0" eaLnBrk="1" latinLnBrk="0" hangingPunct="1">
                        <a:defRPr sz="1800" kern="1200">
                          <a:solidFill>
                            <a:schemeClr val="dk1"/>
                          </a:solidFill>
                          <a:latin typeface="Arial"/>
                          <a:ea typeface="Arial Unicode MS"/>
                        </a:defRPr>
                      </a:lvl4pPr>
                      <a:lvl5pPr marL="1828800" algn="l" defTabSz="914400" rtl="0" eaLnBrk="1" latinLnBrk="0" hangingPunct="1">
                        <a:defRPr sz="1800" kern="1200">
                          <a:solidFill>
                            <a:schemeClr val="dk1"/>
                          </a:solidFill>
                          <a:latin typeface="Arial"/>
                          <a:ea typeface="Arial Unicode MS"/>
                        </a:defRPr>
                      </a:lvl5pPr>
                      <a:lvl6pPr marL="2286000" algn="l" defTabSz="914400" rtl="0" eaLnBrk="1" latinLnBrk="0" hangingPunct="1">
                        <a:defRPr sz="1800" kern="1200">
                          <a:solidFill>
                            <a:schemeClr val="dk1"/>
                          </a:solidFill>
                          <a:latin typeface="Arial"/>
                          <a:ea typeface="Arial Unicode MS"/>
                        </a:defRPr>
                      </a:lvl6pPr>
                      <a:lvl7pPr marL="2743200" algn="l" defTabSz="914400" rtl="0" eaLnBrk="1" latinLnBrk="0" hangingPunct="1">
                        <a:defRPr sz="1800" kern="1200">
                          <a:solidFill>
                            <a:schemeClr val="dk1"/>
                          </a:solidFill>
                          <a:latin typeface="Arial"/>
                          <a:ea typeface="Arial Unicode MS"/>
                        </a:defRPr>
                      </a:lvl7pPr>
                      <a:lvl8pPr marL="3200400" algn="l" defTabSz="914400" rtl="0" eaLnBrk="1" latinLnBrk="0" hangingPunct="1">
                        <a:defRPr sz="1800" kern="1200">
                          <a:solidFill>
                            <a:schemeClr val="dk1"/>
                          </a:solidFill>
                          <a:latin typeface="Arial"/>
                          <a:ea typeface="Arial Unicode MS"/>
                        </a:defRPr>
                      </a:lvl8pPr>
                      <a:lvl9pPr marL="3657600" algn="l" defTabSz="914400" rtl="0" eaLnBrk="1" latinLnBrk="0" hangingPunct="1">
                        <a:defRPr sz="1800" kern="1200">
                          <a:solidFill>
                            <a:schemeClr val="dk1"/>
                          </a:solidFill>
                          <a:latin typeface="Arial"/>
                          <a:ea typeface="Arial Unicode M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2000" dirty="0">
                          <a:solidFill>
                            <a:schemeClr val="tx1">
                              <a:lumMod val="75000"/>
                              <a:lumOff val="25000"/>
                            </a:schemeClr>
                          </a:solidFill>
                          <a:latin typeface="+mn-lt"/>
                          <a:cs typeface="Arial" pitchFamily="34" charset="0"/>
                        </a:rPr>
                        <a:t>Thu </a:t>
                      </a:r>
                      <a:r>
                        <a:rPr lang="en-US" altLang="ko-KR" sz="2000" dirty="0" err="1">
                          <a:solidFill>
                            <a:schemeClr val="tx1">
                              <a:lumMod val="75000"/>
                              <a:lumOff val="25000"/>
                            </a:schemeClr>
                          </a:solidFill>
                          <a:latin typeface="+mn-lt"/>
                          <a:cs typeface="Arial" pitchFamily="34" charset="0"/>
                        </a:rPr>
                        <a:t>nhập</a:t>
                      </a:r>
                      <a:endParaRPr lang="en-JM" altLang="ko-KR" sz="2000"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solidFill>
                        <a:srgbClr val="888FFF"/>
                      </a:solidFill>
                      <a:prstDash val="solid"/>
                      <a:round/>
                      <a:headEnd type="none" w="med" len="med"/>
                      <a:tailEnd type="none" w="med" len="med"/>
                    </a:lnT>
                    <a:lnB w="9525" cap="flat" cmpd="sng" algn="ctr">
                      <a:solidFill>
                        <a:srgbClr val="888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ea typeface="Arial Unicode MS"/>
                        </a:defRPr>
                      </a:lvl1pPr>
                      <a:lvl2pPr marL="457200" algn="l" defTabSz="914400" rtl="0" eaLnBrk="1" latinLnBrk="0" hangingPunct="1">
                        <a:defRPr sz="1800" b="1" kern="1200">
                          <a:solidFill>
                            <a:schemeClr val="lt1"/>
                          </a:solidFill>
                          <a:latin typeface="Arial"/>
                          <a:ea typeface="Arial Unicode MS"/>
                        </a:defRPr>
                      </a:lvl2pPr>
                      <a:lvl3pPr marL="914400" algn="l" defTabSz="914400" rtl="0" eaLnBrk="1" latinLnBrk="0" hangingPunct="1">
                        <a:defRPr sz="1800" b="1" kern="1200">
                          <a:solidFill>
                            <a:schemeClr val="lt1"/>
                          </a:solidFill>
                          <a:latin typeface="Arial"/>
                          <a:ea typeface="Arial Unicode MS"/>
                        </a:defRPr>
                      </a:lvl3pPr>
                      <a:lvl4pPr marL="1371600" algn="l" defTabSz="914400" rtl="0" eaLnBrk="1" latinLnBrk="0" hangingPunct="1">
                        <a:defRPr sz="1800" b="1" kern="1200">
                          <a:solidFill>
                            <a:schemeClr val="lt1"/>
                          </a:solidFill>
                          <a:latin typeface="Arial"/>
                          <a:ea typeface="Arial Unicode MS"/>
                        </a:defRPr>
                      </a:lvl4pPr>
                      <a:lvl5pPr marL="1828800" algn="l" defTabSz="914400" rtl="0" eaLnBrk="1" latinLnBrk="0" hangingPunct="1">
                        <a:defRPr sz="1800" b="1" kern="1200">
                          <a:solidFill>
                            <a:schemeClr val="lt1"/>
                          </a:solidFill>
                          <a:latin typeface="Arial"/>
                          <a:ea typeface="Arial Unicode MS"/>
                        </a:defRPr>
                      </a:lvl5pPr>
                      <a:lvl6pPr marL="2286000" algn="l" defTabSz="914400" rtl="0" eaLnBrk="1" latinLnBrk="0" hangingPunct="1">
                        <a:defRPr sz="1800" b="1" kern="1200">
                          <a:solidFill>
                            <a:schemeClr val="lt1"/>
                          </a:solidFill>
                          <a:latin typeface="Arial"/>
                          <a:ea typeface="Arial Unicode MS"/>
                        </a:defRPr>
                      </a:lvl6pPr>
                      <a:lvl7pPr marL="2743200" algn="l" defTabSz="914400" rtl="0" eaLnBrk="1" latinLnBrk="0" hangingPunct="1">
                        <a:defRPr sz="1800" b="1" kern="1200">
                          <a:solidFill>
                            <a:schemeClr val="lt1"/>
                          </a:solidFill>
                          <a:latin typeface="Arial"/>
                          <a:ea typeface="Arial Unicode MS"/>
                        </a:defRPr>
                      </a:lvl7pPr>
                      <a:lvl8pPr marL="3200400" algn="l" defTabSz="914400" rtl="0" eaLnBrk="1" latinLnBrk="0" hangingPunct="1">
                        <a:defRPr sz="1800" b="1" kern="1200">
                          <a:solidFill>
                            <a:schemeClr val="lt1"/>
                          </a:solidFill>
                          <a:latin typeface="Arial"/>
                          <a:ea typeface="Arial Unicode MS"/>
                        </a:defRPr>
                      </a:lvl8pPr>
                      <a:lvl9pPr marL="3657600" algn="l" defTabSz="914400" rtl="0" eaLnBrk="1" latinLnBrk="0" hangingPunct="1">
                        <a:defRPr sz="1800" b="1" kern="1200">
                          <a:solidFill>
                            <a:schemeClr val="lt1"/>
                          </a:solidFill>
                          <a:latin typeface="Arial"/>
                          <a:ea typeface="Arial Unicode M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2000" dirty="0">
                          <a:solidFill>
                            <a:schemeClr val="tx1">
                              <a:lumMod val="75000"/>
                              <a:lumOff val="25000"/>
                            </a:schemeClr>
                          </a:solidFill>
                          <a:latin typeface="+mn-lt"/>
                          <a:cs typeface="Arial" pitchFamily="34" charset="0"/>
                        </a:rPr>
                        <a:t>[20.000, 200.000]</a:t>
                      </a:r>
                      <a:endParaRPr lang="en-JM" altLang="ko-KR" sz="2000"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solidFill>
                        <a:srgbClr val="888FFF"/>
                      </a:solidFill>
                      <a:prstDash val="solid"/>
                      <a:round/>
                      <a:headEnd type="none" w="med" len="med"/>
                      <a:tailEnd type="none" w="med" len="med"/>
                    </a:lnT>
                    <a:lnB w="9525" cap="flat" cmpd="sng" algn="ctr">
                      <a:solidFill>
                        <a:srgbClr val="888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46229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8">
            <a:extLst>
              <a:ext uri="{FF2B5EF4-FFF2-40B4-BE49-F238E27FC236}">
                <a16:creationId xmlns:a16="http://schemas.microsoft.com/office/drawing/2014/main" id="{D0F72CAE-4566-4C22-B693-2234171D129E}"/>
              </a:ext>
            </a:extLst>
          </p:cNvPr>
          <p:cNvGraphicFramePr>
            <a:graphicFrameLocks noGrp="1"/>
          </p:cNvGraphicFramePr>
          <p:nvPr>
            <p:extLst>
              <p:ext uri="{D42A27DB-BD31-4B8C-83A1-F6EECF244321}">
                <p14:modId xmlns:p14="http://schemas.microsoft.com/office/powerpoint/2010/main" val="91273675"/>
              </p:ext>
            </p:extLst>
          </p:nvPr>
        </p:nvGraphicFramePr>
        <p:xfrm>
          <a:off x="796065" y="4323760"/>
          <a:ext cx="7282928" cy="1791776"/>
        </p:xfrm>
        <a:graphic>
          <a:graphicData uri="http://schemas.openxmlformats.org/drawingml/2006/table">
            <a:tbl>
              <a:tblPr firstRow="1" bandRow="1">
                <a:tableStyleId>{5A111915-BE36-4E01-A7E5-04B1672EAD32}</a:tableStyleId>
              </a:tblPr>
              <a:tblGrid>
                <a:gridCol w="1312434">
                  <a:extLst>
                    <a:ext uri="{9D8B030D-6E8A-4147-A177-3AD203B41FA5}">
                      <a16:colId xmlns:a16="http://schemas.microsoft.com/office/drawing/2014/main" val="2278110251"/>
                    </a:ext>
                  </a:extLst>
                </a:gridCol>
                <a:gridCol w="2022437">
                  <a:extLst>
                    <a:ext uri="{9D8B030D-6E8A-4147-A177-3AD203B41FA5}">
                      <a16:colId xmlns:a16="http://schemas.microsoft.com/office/drawing/2014/main" val="939555255"/>
                    </a:ext>
                  </a:extLst>
                </a:gridCol>
                <a:gridCol w="3948057">
                  <a:extLst>
                    <a:ext uri="{9D8B030D-6E8A-4147-A177-3AD203B41FA5}">
                      <a16:colId xmlns:a16="http://schemas.microsoft.com/office/drawing/2014/main" val="854340012"/>
                    </a:ext>
                  </a:extLst>
                </a:gridCol>
              </a:tblGrid>
              <a:tr h="484408">
                <a:tc>
                  <a:txBody>
                    <a:bodyPr/>
                    <a:lstStyle/>
                    <a:p>
                      <a:pPr algn="ctr"/>
                      <a:r>
                        <a:rPr lang="en-US" sz="2400" dirty="0" err="1">
                          <a:solidFill>
                            <a:srgbClr val="002060"/>
                          </a:solidFill>
                          <a:latin typeface="Arial" panose="020B0604020202020204" pitchFamily="34" charset="0"/>
                          <a:cs typeface="Arial" panose="020B0604020202020204" pitchFamily="34" charset="0"/>
                        </a:rPr>
                        <a:t>Thuộc</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tính</a:t>
                      </a:r>
                      <a:endParaRPr lang="en-US" sz="2400" dirty="0">
                        <a:solidFill>
                          <a:srgbClr val="002060"/>
                        </a:solidFill>
                        <a:latin typeface="Arial" panose="020B0604020202020204" pitchFamily="34" charset="0"/>
                        <a:cs typeface="Arial" panose="020B0604020202020204" pitchFamily="34" charset="0"/>
                      </a:endParaRPr>
                    </a:p>
                  </a:txBody>
                  <a:tcPr>
                    <a:solidFill>
                      <a:srgbClr val="DD8BFF"/>
                    </a:solidFill>
                  </a:tcPr>
                </a:tc>
                <a:tc>
                  <a:txBody>
                    <a:bodyPr/>
                    <a:lstStyle/>
                    <a:p>
                      <a:pPr algn="ctr"/>
                      <a:r>
                        <a:rPr lang="en-US" sz="2400" dirty="0" err="1">
                          <a:solidFill>
                            <a:srgbClr val="002060"/>
                          </a:solidFill>
                          <a:latin typeface="Arial" panose="020B0604020202020204" pitchFamily="34" charset="0"/>
                          <a:cs typeface="Arial" panose="020B0604020202020204" pitchFamily="34" charset="0"/>
                        </a:rPr>
                        <a:t>Mô</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tả</a:t>
                      </a:r>
                      <a:endParaRPr lang="en-US" sz="2400" dirty="0">
                        <a:solidFill>
                          <a:srgbClr val="002060"/>
                        </a:solidFill>
                        <a:latin typeface="Arial" panose="020B0604020202020204" pitchFamily="34" charset="0"/>
                        <a:cs typeface="Arial" panose="020B0604020202020204" pitchFamily="34" charset="0"/>
                      </a:endParaRPr>
                    </a:p>
                  </a:txBody>
                  <a:tcPr>
                    <a:solidFill>
                      <a:srgbClr val="DD8BFF"/>
                    </a:solidFill>
                  </a:tcPr>
                </a:tc>
                <a:tc>
                  <a:txBody>
                    <a:bodyPr/>
                    <a:lstStyle/>
                    <a:p>
                      <a:pPr algn="ctr"/>
                      <a:r>
                        <a:rPr lang="en-US" sz="2400" dirty="0" err="1">
                          <a:solidFill>
                            <a:srgbClr val="002060"/>
                          </a:solidFill>
                          <a:latin typeface="Arial" panose="020B0604020202020204" pitchFamily="34" charset="0"/>
                          <a:cs typeface="Arial" panose="020B0604020202020204" pitchFamily="34" charset="0"/>
                        </a:rPr>
                        <a:t>Miền</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giá</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trị</a:t>
                      </a:r>
                      <a:r>
                        <a:rPr lang="en-US" sz="2400" dirty="0">
                          <a:solidFill>
                            <a:srgbClr val="002060"/>
                          </a:solidFill>
                          <a:latin typeface="Arial" panose="020B0604020202020204" pitchFamily="34" charset="0"/>
                          <a:cs typeface="Arial" panose="020B0604020202020204" pitchFamily="34" charset="0"/>
                        </a:rPr>
                        <a:t> </a:t>
                      </a:r>
                    </a:p>
                    <a:p>
                      <a:pPr algn="ctr"/>
                      <a:r>
                        <a:rPr lang="en-US" sz="2400" dirty="0">
                          <a:solidFill>
                            <a:srgbClr val="002060"/>
                          </a:solidFill>
                          <a:latin typeface="Arial" panose="020B0604020202020204" pitchFamily="34" charset="0"/>
                          <a:cs typeface="Arial" panose="020B0604020202020204" pitchFamily="34" charset="0"/>
                        </a:rPr>
                        <a:t>(</a:t>
                      </a:r>
                      <a:r>
                        <a:rPr lang="en-US" sz="2400" dirty="0" err="1">
                          <a:solidFill>
                            <a:srgbClr val="002060"/>
                          </a:solidFill>
                          <a:latin typeface="Arial" panose="020B0604020202020204" pitchFamily="34" charset="0"/>
                          <a:cs typeface="Arial" panose="020B0604020202020204" pitchFamily="34" charset="0"/>
                        </a:rPr>
                        <a:t>dom</a:t>
                      </a:r>
                      <a:r>
                        <a:rPr lang="en-US" sz="2400" dirty="0">
                          <a:solidFill>
                            <a:srgbClr val="002060"/>
                          </a:solidFill>
                          <a:latin typeface="Arial" panose="020B0604020202020204" pitchFamily="34" charset="0"/>
                          <a:cs typeface="Arial" panose="020B0604020202020204" pitchFamily="34" charset="0"/>
                        </a:rPr>
                        <a:t>(𝐴))</a:t>
                      </a:r>
                    </a:p>
                  </a:txBody>
                  <a:tcPr>
                    <a:solidFill>
                      <a:srgbClr val="DD8BFF"/>
                    </a:solidFill>
                  </a:tcPr>
                </a:tc>
                <a:extLst>
                  <a:ext uri="{0D108BD9-81ED-4DB2-BD59-A6C34878D82A}">
                    <a16:rowId xmlns:a16="http://schemas.microsoft.com/office/drawing/2014/main" val="3779096209"/>
                  </a:ext>
                </a:extLst>
              </a:tr>
              <a:tr h="484408">
                <a:tc>
                  <a:txBody>
                    <a:bodyPr/>
                    <a:lstStyle/>
                    <a:p>
                      <a:r>
                        <a:rPr lang="en-US" sz="2400" dirty="0">
                          <a:latin typeface="Arial" panose="020B0604020202020204" pitchFamily="34" charset="0"/>
                          <a:cs typeface="Arial" panose="020B0604020202020204" pitchFamily="34" charset="0"/>
                        </a:rPr>
                        <a:t>A3</a:t>
                      </a:r>
                    </a:p>
                  </a:txBody>
                  <a:tcPr/>
                </a:tc>
                <a:tc>
                  <a:txBody>
                    <a:bodyPr/>
                    <a:lstStyle/>
                    <a:p>
                      <a:r>
                        <a:rPr lang="en-US" sz="2400" dirty="0" err="1">
                          <a:latin typeface="Arial" panose="020B0604020202020204" pitchFamily="34" charset="0"/>
                          <a:cs typeface="Arial" panose="020B0604020202020204" pitchFamily="34" charset="0"/>
                        </a:rPr>
                        <a:t>Tuổi</a:t>
                      </a:r>
                      <a:endParaRPr lang="en-US" sz="2400" dirty="0">
                        <a:latin typeface="Arial" panose="020B0604020202020204" pitchFamily="34" charset="0"/>
                        <a:cs typeface="Arial" panose="020B0604020202020204" pitchFamily="34" charset="0"/>
                      </a:endParaRPr>
                    </a:p>
                  </a:txBody>
                  <a:tcPr/>
                </a:tc>
                <a:tc>
                  <a:txBody>
                    <a:bodyPr/>
                    <a:lstStyle/>
                    <a:p>
                      <a:r>
                        <a:rPr lang="en-US" sz="2400" dirty="0">
                          <a:latin typeface="Arial" panose="020B0604020202020204" pitchFamily="34" charset="0"/>
                          <a:cs typeface="Arial" panose="020B0604020202020204" pitchFamily="34" charset="0"/>
                        </a:rPr>
                        <a:t>{20,30,40}</a:t>
                      </a:r>
                    </a:p>
                  </a:txBody>
                  <a:tcPr/>
                </a:tc>
                <a:extLst>
                  <a:ext uri="{0D108BD9-81ED-4DB2-BD59-A6C34878D82A}">
                    <a16:rowId xmlns:a16="http://schemas.microsoft.com/office/drawing/2014/main" val="66450524"/>
                  </a:ext>
                </a:extLst>
              </a:tr>
              <a:tr h="484408">
                <a:tc>
                  <a:txBody>
                    <a:bodyPr/>
                    <a:lstStyle/>
                    <a:p>
                      <a:r>
                        <a:rPr lang="en-US" sz="2400" dirty="0">
                          <a:latin typeface="Arial" panose="020B0604020202020204" pitchFamily="34" charset="0"/>
                          <a:cs typeface="Arial" panose="020B0604020202020204" pitchFamily="34" charset="0"/>
                        </a:rPr>
                        <a:t>A4</a:t>
                      </a:r>
                    </a:p>
                  </a:txBody>
                  <a:tcPr/>
                </a:tc>
                <a:tc>
                  <a:txBody>
                    <a:bodyPr/>
                    <a:lstStyle/>
                    <a:p>
                      <a:r>
                        <a:rPr lang="en-US" sz="2400" dirty="0" err="1">
                          <a:latin typeface="Arial" panose="020B0604020202020204" pitchFamily="34" charset="0"/>
                          <a:cs typeface="Arial" panose="020B0604020202020204" pitchFamily="34" charset="0"/>
                        </a:rPr>
                        <a:t>Nghề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nghiệp</a:t>
                      </a:r>
                      <a:endParaRPr lang="en-US" sz="2400" dirty="0">
                        <a:latin typeface="Arial" panose="020B0604020202020204" pitchFamily="34" charset="0"/>
                        <a:cs typeface="Arial" panose="020B0604020202020204" pitchFamily="34" charset="0"/>
                      </a:endParaRPr>
                    </a:p>
                  </a:txBody>
                  <a:tcPr/>
                </a:tc>
                <a:tc>
                  <a:txBody>
                    <a:bodyPr/>
                    <a:lstStyle/>
                    <a:p>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s</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sĩ</a:t>
                      </a:r>
                      <a:r>
                        <a:rPr lang="en-US" sz="2400"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3404250158"/>
                  </a:ext>
                </a:extLst>
              </a:tr>
            </a:tbl>
          </a:graphicData>
        </a:graphic>
      </p:graphicFrame>
      <p:graphicFrame>
        <p:nvGraphicFramePr>
          <p:cNvPr id="5" name="Table 8">
            <a:extLst>
              <a:ext uri="{FF2B5EF4-FFF2-40B4-BE49-F238E27FC236}">
                <a16:creationId xmlns:a16="http://schemas.microsoft.com/office/drawing/2014/main" id="{3B160411-C1E2-41B6-9A60-6AB7A5A1E032}"/>
              </a:ext>
            </a:extLst>
          </p:cNvPr>
          <p:cNvGraphicFramePr>
            <a:graphicFrameLocks noGrp="1"/>
          </p:cNvGraphicFramePr>
          <p:nvPr>
            <p:extLst>
              <p:ext uri="{D42A27DB-BD31-4B8C-83A1-F6EECF244321}">
                <p14:modId xmlns:p14="http://schemas.microsoft.com/office/powerpoint/2010/main" val="4066065193"/>
              </p:ext>
            </p:extLst>
          </p:nvPr>
        </p:nvGraphicFramePr>
        <p:xfrm>
          <a:off x="4092217" y="1424492"/>
          <a:ext cx="7863839" cy="2219498"/>
        </p:xfrm>
        <a:graphic>
          <a:graphicData uri="http://schemas.openxmlformats.org/drawingml/2006/table">
            <a:tbl>
              <a:tblPr firstRow="1" bandRow="1">
                <a:tableStyleId>{69012ECD-51FC-41F1-AA8D-1B2483CD663E}</a:tableStyleId>
              </a:tblPr>
              <a:tblGrid>
                <a:gridCol w="1000461">
                  <a:extLst>
                    <a:ext uri="{9D8B030D-6E8A-4147-A177-3AD203B41FA5}">
                      <a16:colId xmlns:a16="http://schemas.microsoft.com/office/drawing/2014/main" val="2278110251"/>
                    </a:ext>
                  </a:extLst>
                </a:gridCol>
                <a:gridCol w="1441524">
                  <a:extLst>
                    <a:ext uri="{9D8B030D-6E8A-4147-A177-3AD203B41FA5}">
                      <a16:colId xmlns:a16="http://schemas.microsoft.com/office/drawing/2014/main" val="3317523270"/>
                    </a:ext>
                  </a:extLst>
                </a:gridCol>
                <a:gridCol w="2409713">
                  <a:extLst>
                    <a:ext uri="{9D8B030D-6E8A-4147-A177-3AD203B41FA5}">
                      <a16:colId xmlns:a16="http://schemas.microsoft.com/office/drawing/2014/main" val="939555255"/>
                    </a:ext>
                  </a:extLst>
                </a:gridCol>
                <a:gridCol w="3012141">
                  <a:extLst>
                    <a:ext uri="{9D8B030D-6E8A-4147-A177-3AD203B41FA5}">
                      <a16:colId xmlns:a16="http://schemas.microsoft.com/office/drawing/2014/main" val="854340012"/>
                    </a:ext>
                  </a:extLst>
                </a:gridCol>
              </a:tblGrid>
              <a:tr h="378509">
                <a:tc>
                  <a:txBody>
                    <a:bodyPr/>
                    <a:lstStyle/>
                    <a:p>
                      <a:pPr algn="ctr"/>
                      <a:r>
                        <a:rPr lang="en-US" sz="2400" dirty="0">
                          <a:solidFill>
                            <a:srgbClr val="002060"/>
                          </a:solidFill>
                          <a:latin typeface="Arial" panose="020B0604020202020204" pitchFamily="34" charset="0"/>
                          <a:cs typeface="Arial" panose="020B0604020202020204" pitchFamily="34" charset="0"/>
                        </a:rPr>
                        <a:t>ID</a:t>
                      </a:r>
                    </a:p>
                  </a:txBody>
                  <a:tcPr>
                    <a:solidFill>
                      <a:srgbClr val="B58CFF"/>
                    </a:solidFill>
                  </a:tcPr>
                </a:tc>
                <a:tc>
                  <a:txBody>
                    <a:bodyPr/>
                    <a:lstStyle/>
                    <a:p>
                      <a:pPr algn="ctr"/>
                      <a:r>
                        <a:rPr lang="en-US" sz="2400" dirty="0">
                          <a:solidFill>
                            <a:srgbClr val="002060"/>
                          </a:solidFill>
                          <a:latin typeface="Arial" panose="020B0604020202020204" pitchFamily="34" charset="0"/>
                          <a:cs typeface="Arial" panose="020B0604020202020204" pitchFamily="34" charset="0"/>
                        </a:rPr>
                        <a:t>Name</a:t>
                      </a:r>
                    </a:p>
                  </a:txBody>
                  <a:tcPr>
                    <a:solidFill>
                      <a:srgbClr val="B58CFF"/>
                    </a:solidFill>
                  </a:tcPr>
                </a:tc>
                <a:tc>
                  <a:txBody>
                    <a:bodyPr/>
                    <a:lstStyle/>
                    <a:p>
                      <a:pPr algn="ctr"/>
                      <a:r>
                        <a:rPr lang="en-US" sz="2400" dirty="0" err="1">
                          <a:solidFill>
                            <a:srgbClr val="002060"/>
                          </a:solidFill>
                          <a:latin typeface="Arial" panose="020B0604020202020204" pitchFamily="34" charset="0"/>
                          <a:cs typeface="Arial" panose="020B0604020202020204" pitchFamily="34" charset="0"/>
                        </a:rPr>
                        <a:t>Tuổi</a:t>
                      </a:r>
                      <a:endParaRPr lang="en-US" sz="2400" dirty="0">
                        <a:solidFill>
                          <a:srgbClr val="002060"/>
                        </a:solidFill>
                        <a:latin typeface="Arial" panose="020B0604020202020204" pitchFamily="34" charset="0"/>
                        <a:cs typeface="Arial" panose="020B0604020202020204" pitchFamily="34" charset="0"/>
                      </a:endParaRPr>
                    </a:p>
                  </a:txBody>
                  <a:tcPr>
                    <a:solidFill>
                      <a:srgbClr val="B58CFF"/>
                    </a:solidFill>
                  </a:tcPr>
                </a:tc>
                <a:tc>
                  <a:txBody>
                    <a:bodyPr/>
                    <a:lstStyle/>
                    <a:p>
                      <a:pPr algn="ctr"/>
                      <a:r>
                        <a:rPr lang="en-US" sz="2400" dirty="0" err="1">
                          <a:solidFill>
                            <a:srgbClr val="002060"/>
                          </a:solidFill>
                          <a:latin typeface="Arial" panose="020B0604020202020204" pitchFamily="34" charset="0"/>
                          <a:cs typeface="Arial" panose="020B0604020202020204" pitchFamily="34" charset="0"/>
                        </a:rPr>
                        <a:t>Nghề</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nghiệp</a:t>
                      </a:r>
                      <a:endParaRPr lang="en-US" sz="2400" dirty="0">
                        <a:solidFill>
                          <a:srgbClr val="002060"/>
                        </a:solidFill>
                        <a:latin typeface="Arial" panose="020B0604020202020204" pitchFamily="34" charset="0"/>
                        <a:cs typeface="Arial" panose="020B0604020202020204" pitchFamily="34" charset="0"/>
                      </a:endParaRPr>
                    </a:p>
                  </a:txBody>
                  <a:tcPr>
                    <a:solidFill>
                      <a:srgbClr val="B58CFF"/>
                    </a:solidFill>
                  </a:tcPr>
                </a:tc>
                <a:extLst>
                  <a:ext uri="{0D108BD9-81ED-4DB2-BD59-A6C34878D82A}">
                    <a16:rowId xmlns:a16="http://schemas.microsoft.com/office/drawing/2014/main" val="3779096209"/>
                  </a:ext>
                </a:extLst>
              </a:tr>
              <a:tr h="500149">
                <a:tc>
                  <a:txBody>
                    <a:bodyPr/>
                    <a:lstStyle/>
                    <a:p>
                      <a:r>
                        <a:rPr lang="en-US" sz="2200" dirty="0">
                          <a:latin typeface="Arial" panose="020B0604020202020204" pitchFamily="34" charset="0"/>
                          <a:cs typeface="Arial" panose="020B0604020202020204" pitchFamily="34" charset="0"/>
                        </a:rPr>
                        <a:t>A1</a:t>
                      </a:r>
                    </a:p>
                  </a:txBody>
                  <a:tcPr>
                    <a:noFill/>
                  </a:tcPr>
                </a:tc>
                <a:tc>
                  <a:txBody>
                    <a:bodyPr/>
                    <a:lstStyle/>
                    <a:p>
                      <a:r>
                        <a:rPr lang="en-US" sz="2200" dirty="0" err="1">
                          <a:latin typeface="Arial" panose="020B0604020202020204" pitchFamily="34" charset="0"/>
                          <a:cs typeface="Arial" panose="020B0604020202020204" pitchFamily="34" charset="0"/>
                        </a:rPr>
                        <a:t>Chân</a:t>
                      </a:r>
                      <a:endParaRPr lang="en-US" sz="2200" dirty="0">
                        <a:latin typeface="Arial" panose="020B0604020202020204" pitchFamily="34" charset="0"/>
                        <a:cs typeface="Arial" panose="020B0604020202020204" pitchFamily="34" charset="0"/>
                      </a:endParaRPr>
                    </a:p>
                  </a:txBody>
                  <a:tcPr>
                    <a:noFill/>
                  </a:tcPr>
                </a:tc>
                <a:tc>
                  <a:txBody>
                    <a:bodyPr/>
                    <a:lstStyle/>
                    <a:p>
                      <a:r>
                        <a:rPr lang="en-US" sz="2200" dirty="0">
                          <a:latin typeface="Arial" panose="020B0604020202020204" pitchFamily="34" charset="0"/>
                          <a:cs typeface="Arial" panose="020B0604020202020204" pitchFamily="34" charset="0"/>
                        </a:rPr>
                        <a:t>{(20, [0.2, 0.3])}</a:t>
                      </a:r>
                    </a:p>
                  </a:txBody>
                  <a:tcPr>
                    <a:noFill/>
                  </a:tcPr>
                </a:tc>
                <a:tc>
                  <a:txBody>
                    <a:bodyPr/>
                    <a:lstStyle/>
                    <a:p>
                      <a:r>
                        <a:rPr lang="en-US" sz="2200" dirty="0">
                          <a:latin typeface="Arial" panose="020B0604020202020204" pitchFamily="34" charset="0"/>
                          <a:cs typeface="Arial" panose="020B0604020202020204" pitchFamily="34" charset="0"/>
                        </a:rPr>
                        <a:t>{</a:t>
                      </a:r>
                      <a:r>
                        <a:rPr lang="vi-VN" sz="2200" dirty="0">
                          <a:latin typeface="Arial" panose="020B0604020202020204" pitchFamily="34" charset="0"/>
                          <a:cs typeface="Arial" panose="020B0604020202020204" pitchFamily="34" charset="0"/>
                        </a:rPr>
                        <a:t>(Kỹ sư, [0.4, 0.6])</a:t>
                      </a:r>
                      <a:r>
                        <a:rPr lang="en-US" sz="2200" dirty="0">
                          <a:latin typeface="Arial" panose="020B0604020202020204" pitchFamily="34" charset="0"/>
                          <a:cs typeface="Arial" panose="020B0604020202020204" pitchFamily="34" charset="0"/>
                        </a:rPr>
                        <a:t>}</a:t>
                      </a:r>
                    </a:p>
                  </a:txBody>
                  <a:tcPr>
                    <a:noFill/>
                  </a:tcPr>
                </a:tc>
                <a:extLst>
                  <a:ext uri="{0D108BD9-81ED-4DB2-BD59-A6C34878D82A}">
                    <a16:rowId xmlns:a16="http://schemas.microsoft.com/office/drawing/2014/main" val="66450524"/>
                  </a:ext>
                </a:extLst>
              </a:tr>
              <a:tr h="714498">
                <a:tc>
                  <a:txBody>
                    <a:bodyPr/>
                    <a:lstStyle/>
                    <a:p>
                      <a:r>
                        <a:rPr lang="en-US" sz="2200" dirty="0">
                          <a:latin typeface="Arial" panose="020B0604020202020204" pitchFamily="34" charset="0"/>
                          <a:cs typeface="Arial" panose="020B0604020202020204" pitchFamily="34" charset="0"/>
                        </a:rPr>
                        <a:t>A2</a:t>
                      </a:r>
                    </a:p>
                  </a:txBody>
                  <a:tcPr>
                    <a:noFill/>
                  </a:tcPr>
                </a:tc>
                <a:tc>
                  <a:txBody>
                    <a:bodyPr/>
                    <a:lstStyle/>
                    <a:p>
                      <a:r>
                        <a:rPr lang="en-US" sz="2200" dirty="0" err="1">
                          <a:latin typeface="Arial" panose="020B0604020202020204" pitchFamily="34" charset="0"/>
                          <a:cs typeface="Arial" panose="020B0604020202020204" pitchFamily="34" charset="0"/>
                        </a:rPr>
                        <a:t>Thiện</a:t>
                      </a:r>
                      <a:r>
                        <a:rPr lang="en-US" sz="2200" dirty="0">
                          <a:latin typeface="Arial" panose="020B0604020202020204" pitchFamily="34" charset="0"/>
                          <a:cs typeface="Arial" panose="020B0604020202020204" pitchFamily="34" charset="0"/>
                        </a:rPr>
                        <a:t>  </a:t>
                      </a:r>
                    </a:p>
                  </a:txBody>
                  <a:tcPr>
                    <a:noFill/>
                  </a:tcPr>
                </a:tc>
                <a:tc>
                  <a:txBody>
                    <a:bodyPr/>
                    <a:lstStyle/>
                    <a:p>
                      <a:r>
                        <a:rPr lang="en-US" sz="2200" dirty="0">
                          <a:latin typeface="Arial" panose="020B0604020202020204" pitchFamily="34" charset="0"/>
                          <a:cs typeface="Arial" panose="020B0604020202020204" pitchFamily="34" charset="0"/>
                        </a:rPr>
                        <a:t>{(20, [0.4, 0.5]), </a:t>
                      </a:r>
                    </a:p>
                    <a:p>
                      <a:r>
                        <a:rPr lang="en-US" sz="2200" dirty="0">
                          <a:latin typeface="Arial" panose="020B0604020202020204" pitchFamily="34" charset="0"/>
                          <a:cs typeface="Arial" panose="020B0604020202020204" pitchFamily="34" charset="0"/>
                        </a:rPr>
                        <a:t>(30, [0.6, 0.7])}</a:t>
                      </a:r>
                    </a:p>
                  </a:txBody>
                  <a:tcPr>
                    <a:noFill/>
                  </a:tcPr>
                </a:tc>
                <a:tc>
                  <a:txBody>
                    <a:bodyPr/>
                    <a:lstStyle/>
                    <a:p>
                      <a:r>
                        <a:rPr lang="en-US" sz="2200" dirty="0">
                          <a:latin typeface="Arial" panose="020B0604020202020204" pitchFamily="34" charset="0"/>
                          <a:cs typeface="Arial" panose="020B0604020202020204" pitchFamily="34" charset="0"/>
                        </a:rPr>
                        <a:t>{(</a:t>
                      </a:r>
                      <a:r>
                        <a:rPr lang="en-US" sz="2200" dirty="0" err="1">
                          <a:latin typeface="Arial" panose="020B0604020202020204" pitchFamily="34" charset="0"/>
                          <a:cs typeface="Arial" panose="020B0604020202020204" pitchFamily="34" charset="0"/>
                        </a:rPr>
                        <a:t>Bác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sĩ</a:t>
                      </a:r>
                      <a:r>
                        <a:rPr lang="en-US" sz="2200" dirty="0">
                          <a:latin typeface="Arial" panose="020B0604020202020204" pitchFamily="34" charset="0"/>
                          <a:cs typeface="Arial" panose="020B0604020202020204" pitchFamily="34" charset="0"/>
                        </a:rPr>
                        <a:t>, [0.2, 0.4])}</a:t>
                      </a:r>
                    </a:p>
                  </a:txBody>
                  <a:tcPr>
                    <a:noFill/>
                  </a:tcPr>
                </a:tc>
                <a:extLst>
                  <a:ext uri="{0D108BD9-81ED-4DB2-BD59-A6C34878D82A}">
                    <a16:rowId xmlns:a16="http://schemas.microsoft.com/office/drawing/2014/main" val="3404250158"/>
                  </a:ext>
                </a:extLst>
              </a:tr>
              <a:tr h="500149">
                <a:tc>
                  <a:txBody>
                    <a:bodyPr/>
                    <a:lstStyle/>
                    <a:p>
                      <a:r>
                        <a:rPr lang="en-US" sz="2200" dirty="0">
                          <a:latin typeface="Arial" panose="020B0604020202020204" pitchFamily="34" charset="0"/>
                          <a:cs typeface="Arial" panose="020B0604020202020204" pitchFamily="34" charset="0"/>
                        </a:rPr>
                        <a:t>A3</a:t>
                      </a:r>
                    </a:p>
                  </a:txBody>
                  <a:tcPr>
                    <a:noFill/>
                  </a:tcPr>
                </a:tc>
                <a:tc>
                  <a:txBody>
                    <a:bodyPr/>
                    <a:lstStyle/>
                    <a:p>
                      <a:r>
                        <a:rPr lang="en-US" sz="2200" dirty="0" err="1">
                          <a:latin typeface="Arial" panose="020B0604020202020204" pitchFamily="34" charset="0"/>
                          <a:cs typeface="Arial" panose="020B0604020202020204" pitchFamily="34" charset="0"/>
                        </a:rPr>
                        <a:t>Mỹ</a:t>
                      </a:r>
                      <a:endParaRPr lang="en-US" sz="2200" dirty="0">
                        <a:latin typeface="Arial" panose="020B0604020202020204" pitchFamily="34" charset="0"/>
                        <a:cs typeface="Arial" panose="020B0604020202020204" pitchFamily="34" charset="0"/>
                      </a:endParaRPr>
                    </a:p>
                  </a:txBody>
                  <a:tcPr>
                    <a:noFill/>
                  </a:tcPr>
                </a:tc>
                <a:tc>
                  <a:txBody>
                    <a:bodyPr/>
                    <a:lstStyle/>
                    <a:p>
                      <a:r>
                        <a:rPr lang="en-US" sz="2200" dirty="0">
                          <a:latin typeface="Arial" panose="020B0604020202020204" pitchFamily="34" charset="0"/>
                          <a:cs typeface="Arial" panose="020B0604020202020204" pitchFamily="34" charset="0"/>
                        </a:rPr>
                        <a:t>{40, [0.3, 0.4]}</a:t>
                      </a:r>
                    </a:p>
                  </a:txBody>
                  <a:tcPr>
                    <a:noFill/>
                  </a:tcPr>
                </a:tc>
                <a:tc>
                  <a:txBody>
                    <a:bodyPr/>
                    <a:lstStyle/>
                    <a:p>
                      <a:r>
                        <a:rPr lang="en-US" sz="2200" dirty="0">
                          <a:latin typeface="Arial" panose="020B0604020202020204" pitchFamily="34" charset="0"/>
                          <a:cs typeface="Arial" panose="020B0604020202020204" pitchFamily="34" charset="0"/>
                        </a:rPr>
                        <a:t>{(</a:t>
                      </a:r>
                      <a:r>
                        <a:rPr lang="en-US" sz="2200" dirty="0" err="1">
                          <a:latin typeface="Arial" panose="020B0604020202020204" pitchFamily="34" charset="0"/>
                          <a:cs typeface="Arial" panose="020B0604020202020204" pitchFamily="34" charset="0"/>
                        </a:rPr>
                        <a:t>Giáo</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viên</a:t>
                      </a:r>
                      <a:r>
                        <a:rPr lang="en-US" sz="2200" dirty="0">
                          <a:latin typeface="Arial" panose="020B0604020202020204" pitchFamily="34" charset="0"/>
                          <a:cs typeface="Arial" panose="020B0604020202020204" pitchFamily="34" charset="0"/>
                        </a:rPr>
                        <a:t>, [0.2, 0.3])}</a:t>
                      </a:r>
                    </a:p>
                  </a:txBody>
                  <a:tcPr>
                    <a:noFill/>
                  </a:tcPr>
                </a:tc>
                <a:extLst>
                  <a:ext uri="{0D108BD9-81ED-4DB2-BD59-A6C34878D82A}">
                    <a16:rowId xmlns:a16="http://schemas.microsoft.com/office/drawing/2014/main" val="2420500289"/>
                  </a:ext>
                </a:extLst>
              </a:tr>
            </a:tbl>
          </a:graphicData>
        </a:graphic>
      </p:graphicFrame>
      <p:sp>
        <p:nvSpPr>
          <p:cNvPr id="6" name="Rectangle 5">
            <a:extLst>
              <a:ext uri="{FF2B5EF4-FFF2-40B4-BE49-F238E27FC236}">
                <a16:creationId xmlns:a16="http://schemas.microsoft.com/office/drawing/2014/main" id="{F7ECBD16-550B-4197-AFED-D870D32B2463}"/>
              </a:ext>
            </a:extLst>
          </p:cNvPr>
          <p:cNvSpPr/>
          <p:nvPr/>
        </p:nvSpPr>
        <p:spPr>
          <a:xfrm>
            <a:off x="661598" y="1669523"/>
            <a:ext cx="3512369" cy="1384995"/>
          </a:xfrm>
          <a:prstGeom prst="rect">
            <a:avLst/>
          </a:prstGeom>
        </p:spPr>
        <p:txBody>
          <a:bodyPr wrap="square">
            <a:spAutoFit/>
          </a:bodyPr>
          <a:lstStyle/>
          <a:p>
            <a:r>
              <a:rPr lang="pt-BR" sz="2800" b="1" dirty="0"/>
              <a:t>Giả s</a:t>
            </a:r>
            <a:r>
              <a:rPr lang="en-US" sz="2800" b="1" dirty="0"/>
              <a:t>ử: </a:t>
            </a:r>
            <a:r>
              <a:rPr lang="pt-BR" sz="2800" b="1" dirty="0"/>
              <a:t>IPRDB</a:t>
            </a:r>
            <a:r>
              <a:rPr lang="pt-BR" sz="2800" dirty="0"/>
              <a:t> R=(U,℘) v</a:t>
            </a:r>
            <a:r>
              <a:rPr lang="en-US" sz="2800" dirty="0" err="1"/>
              <a:t>ới</a:t>
            </a:r>
            <a:r>
              <a:rPr lang="en-US" sz="2800" dirty="0"/>
              <a:t> </a:t>
            </a:r>
            <a:r>
              <a:rPr lang="pt-BR" sz="2800" b="1" dirty="0"/>
              <a:t>tập thuộc tính : </a:t>
            </a:r>
            <a:r>
              <a:rPr lang="pt-BR" sz="2800" dirty="0"/>
              <a:t>U={A1,A2,A3, A4}</a:t>
            </a:r>
            <a:endParaRPr lang="en-US" sz="2800" dirty="0"/>
          </a:p>
        </p:txBody>
      </p:sp>
      <p:sp>
        <p:nvSpPr>
          <p:cNvPr id="7" name="Rectangle 6">
            <a:extLst>
              <a:ext uri="{FF2B5EF4-FFF2-40B4-BE49-F238E27FC236}">
                <a16:creationId xmlns:a16="http://schemas.microsoft.com/office/drawing/2014/main" id="{FF232C26-C068-4927-B6D8-AAEA77FE9E43}"/>
              </a:ext>
            </a:extLst>
          </p:cNvPr>
          <p:cNvSpPr/>
          <p:nvPr/>
        </p:nvSpPr>
        <p:spPr>
          <a:xfrm>
            <a:off x="3966368" y="343422"/>
            <a:ext cx="7989688" cy="646331"/>
          </a:xfrm>
          <a:prstGeom prst="rect">
            <a:avLst/>
          </a:prstGeom>
        </p:spPr>
        <p:txBody>
          <a:bodyPr wrap="none">
            <a:spAutoFit/>
          </a:bodyPr>
          <a:lstStyle/>
          <a:p>
            <a:r>
              <a:rPr lang="en-US" sz="3600" b="1" dirty="0">
                <a:latin typeface="Arial" panose="020B0604020202020204" pitchFamily="34" charset="0"/>
                <a:cs typeface="Arial" panose="020B0604020202020204" pitchFamily="34" charset="0"/>
              </a:rPr>
              <a:t>LƯỢC ĐỒ VÀ MỐI QUAN HỆ IPRDB</a:t>
            </a:r>
          </a:p>
        </p:txBody>
      </p:sp>
      <p:grpSp>
        <p:nvGrpSpPr>
          <p:cNvPr id="11" name="Group 21">
            <a:extLst>
              <a:ext uri="{FF2B5EF4-FFF2-40B4-BE49-F238E27FC236}">
                <a16:creationId xmlns:a16="http://schemas.microsoft.com/office/drawing/2014/main" id="{D9E27D2C-CB55-4D56-ACEE-59176956248F}"/>
              </a:ext>
            </a:extLst>
          </p:cNvPr>
          <p:cNvGrpSpPr/>
          <p:nvPr/>
        </p:nvGrpSpPr>
        <p:grpSpPr>
          <a:xfrm flipH="1">
            <a:off x="9810973" y="4442908"/>
            <a:ext cx="1768595" cy="1542385"/>
            <a:chOff x="3983887" y="4061275"/>
            <a:chExt cx="2122406" cy="1866023"/>
          </a:xfrm>
        </p:grpSpPr>
        <p:grpSp>
          <p:nvGrpSpPr>
            <p:cNvPr id="12" name="Group 22">
              <a:extLst>
                <a:ext uri="{FF2B5EF4-FFF2-40B4-BE49-F238E27FC236}">
                  <a16:creationId xmlns:a16="http://schemas.microsoft.com/office/drawing/2014/main" id="{5AC47FCD-078B-4B20-BFE0-DB14E8BF2740}"/>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25" name="Freeform 15">
                <a:extLst>
                  <a:ext uri="{FF2B5EF4-FFF2-40B4-BE49-F238E27FC236}">
                    <a16:creationId xmlns:a16="http://schemas.microsoft.com/office/drawing/2014/main" id="{F78CED7A-BBF7-4E1B-9463-D5AF7F989C49}"/>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rgbClr val="DD8BFF"/>
              </a:solidFill>
              <a:ln w="12700" cap="flat" cmpd="sng" algn="ctr">
                <a:noFill/>
                <a:prstDash val="solid"/>
                <a:miter lim="800000"/>
              </a:ln>
              <a:effectLst>
                <a:outerShdw blurRad="76200" dist="12700" dir="8100000" sy="-23000" kx="800400" algn="b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dirty="0">
                  <a:ln>
                    <a:noFill/>
                  </a:ln>
                  <a:solidFill>
                    <a:prstClr val="white"/>
                  </a:solidFill>
                  <a:effectLst/>
                  <a:uLnTx/>
                  <a:uFillTx/>
                  <a:latin typeface="Arial"/>
                  <a:ea typeface="Arial Unicode MS"/>
                  <a:cs typeface="+mn-cs"/>
                </a:endParaRPr>
              </a:p>
            </p:txBody>
          </p:sp>
          <p:sp>
            <p:nvSpPr>
              <p:cNvPr id="26" name="Rectangle 22">
                <a:extLst>
                  <a:ext uri="{FF2B5EF4-FFF2-40B4-BE49-F238E27FC236}">
                    <a16:creationId xmlns:a16="http://schemas.microsoft.com/office/drawing/2014/main" id="{52BE9831-0463-4A4A-93DF-75E3203B257B}"/>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a:ln>
                    <a:noFill/>
                  </a:ln>
                  <a:solidFill>
                    <a:prstClr val="white"/>
                  </a:solidFill>
                  <a:effectLst/>
                  <a:uLnTx/>
                  <a:uFillTx/>
                  <a:latin typeface="Arial"/>
                  <a:ea typeface="Arial Unicode MS"/>
                  <a:cs typeface="+mn-cs"/>
                </a:endParaRPr>
              </a:p>
            </p:txBody>
          </p:sp>
        </p:grpSp>
        <p:grpSp>
          <p:nvGrpSpPr>
            <p:cNvPr id="13" name="Group 23">
              <a:extLst>
                <a:ext uri="{FF2B5EF4-FFF2-40B4-BE49-F238E27FC236}">
                  <a16:creationId xmlns:a16="http://schemas.microsoft.com/office/drawing/2014/main" id="{A54BBBC0-C7DD-48C2-9B26-42A7EC549E62}"/>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23" name="Freeform 18">
                <a:extLst>
                  <a:ext uri="{FF2B5EF4-FFF2-40B4-BE49-F238E27FC236}">
                    <a16:creationId xmlns:a16="http://schemas.microsoft.com/office/drawing/2014/main" id="{93D8910D-B283-42CB-B738-3064759CEE7E}"/>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rgbClr val="888FFF"/>
              </a:solidFill>
              <a:ln w="12700" cap="flat" cmpd="sng" algn="ctr">
                <a:no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a:ln>
                    <a:noFill/>
                  </a:ln>
                  <a:solidFill>
                    <a:prstClr val="white"/>
                  </a:solidFill>
                  <a:effectLst/>
                  <a:uLnTx/>
                  <a:uFillTx/>
                  <a:latin typeface="Arial"/>
                  <a:ea typeface="Arial Unicode MS"/>
                  <a:cs typeface="+mn-cs"/>
                </a:endParaRPr>
              </a:p>
            </p:txBody>
          </p:sp>
          <p:sp>
            <p:nvSpPr>
              <p:cNvPr id="24" name="Freeform 19">
                <a:extLst>
                  <a:ext uri="{FF2B5EF4-FFF2-40B4-BE49-F238E27FC236}">
                    <a16:creationId xmlns:a16="http://schemas.microsoft.com/office/drawing/2014/main" id="{1F5025EE-6B05-46EE-B0AB-B472E119424A}"/>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ysClr val="window" lastClr="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a:ln>
                    <a:noFill/>
                  </a:ln>
                  <a:solidFill>
                    <a:prstClr val="white"/>
                  </a:solidFill>
                  <a:effectLst/>
                  <a:uLnTx/>
                  <a:uFillTx/>
                  <a:latin typeface="Arial"/>
                  <a:ea typeface="Arial Unicode MS"/>
                  <a:cs typeface="+mn-cs"/>
                </a:endParaRPr>
              </a:p>
            </p:txBody>
          </p:sp>
        </p:grpSp>
        <p:grpSp>
          <p:nvGrpSpPr>
            <p:cNvPr id="14" name="Group 24">
              <a:extLst>
                <a:ext uri="{FF2B5EF4-FFF2-40B4-BE49-F238E27FC236}">
                  <a16:creationId xmlns:a16="http://schemas.microsoft.com/office/drawing/2014/main" id="{897CE0D5-45CE-439B-AFDA-0DBB35DBFEC4}"/>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21" name="Freeform 21">
                <a:extLst>
                  <a:ext uri="{FF2B5EF4-FFF2-40B4-BE49-F238E27FC236}">
                    <a16:creationId xmlns:a16="http://schemas.microsoft.com/office/drawing/2014/main" id="{3CDD8963-EEB2-4488-9A47-8422F4EE7208}"/>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rgbClr val="A178FF"/>
              </a:solidFill>
              <a:ln w="12700" cap="flat" cmpd="sng" algn="ctr">
                <a:no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dirty="0">
                  <a:ln>
                    <a:noFill/>
                  </a:ln>
                  <a:solidFill>
                    <a:prstClr val="white"/>
                  </a:solidFill>
                  <a:effectLst/>
                  <a:uLnTx/>
                  <a:uFillTx/>
                  <a:latin typeface="Arial"/>
                  <a:ea typeface="Arial Unicode MS"/>
                  <a:cs typeface="+mn-cs"/>
                </a:endParaRPr>
              </a:p>
            </p:txBody>
          </p:sp>
          <p:sp>
            <p:nvSpPr>
              <p:cNvPr id="22" name="Rectangle 22">
                <a:extLst>
                  <a:ext uri="{FF2B5EF4-FFF2-40B4-BE49-F238E27FC236}">
                    <a16:creationId xmlns:a16="http://schemas.microsoft.com/office/drawing/2014/main" id="{CCB480E8-30D2-4E3F-9E09-E07BE8034202}"/>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a:ln>
                    <a:noFill/>
                  </a:ln>
                  <a:solidFill>
                    <a:prstClr val="white"/>
                  </a:solidFill>
                  <a:effectLst/>
                  <a:uLnTx/>
                  <a:uFillTx/>
                  <a:latin typeface="Arial"/>
                  <a:ea typeface="Arial Unicode MS"/>
                  <a:cs typeface="+mn-cs"/>
                </a:endParaRPr>
              </a:p>
            </p:txBody>
          </p:sp>
        </p:grpSp>
        <p:grpSp>
          <p:nvGrpSpPr>
            <p:cNvPr id="15" name="Group 25">
              <a:extLst>
                <a:ext uri="{FF2B5EF4-FFF2-40B4-BE49-F238E27FC236}">
                  <a16:creationId xmlns:a16="http://schemas.microsoft.com/office/drawing/2014/main" id="{A884238C-3C7D-4639-82BF-00B53E7054C5}"/>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19" name="Freeform 24">
                <a:extLst>
                  <a:ext uri="{FF2B5EF4-FFF2-40B4-BE49-F238E27FC236}">
                    <a16:creationId xmlns:a16="http://schemas.microsoft.com/office/drawing/2014/main" id="{E835113E-9DB8-4155-95E2-F798DFEFF32B}"/>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rgbClr val="B58CFF"/>
              </a:solidFill>
              <a:ln w="12700" cap="flat" cmpd="sng" algn="ctr">
                <a:no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dirty="0">
                  <a:ln>
                    <a:noFill/>
                  </a:ln>
                  <a:solidFill>
                    <a:prstClr val="white"/>
                  </a:solidFill>
                  <a:effectLst/>
                  <a:uLnTx/>
                  <a:uFillTx/>
                  <a:latin typeface="Arial"/>
                  <a:ea typeface="Arial Unicode MS"/>
                  <a:cs typeface="+mn-cs"/>
                </a:endParaRPr>
              </a:p>
            </p:txBody>
          </p:sp>
          <p:sp>
            <p:nvSpPr>
              <p:cNvPr id="20" name="Rectangle 22">
                <a:extLst>
                  <a:ext uri="{FF2B5EF4-FFF2-40B4-BE49-F238E27FC236}">
                    <a16:creationId xmlns:a16="http://schemas.microsoft.com/office/drawing/2014/main" id="{B6BC0D0D-7E6F-46E9-B73D-F1B0CDED2C62}"/>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a:ln>
                    <a:noFill/>
                  </a:ln>
                  <a:solidFill>
                    <a:prstClr val="white"/>
                  </a:solidFill>
                  <a:effectLst/>
                  <a:uLnTx/>
                  <a:uFillTx/>
                  <a:latin typeface="Arial"/>
                  <a:ea typeface="Arial Unicode MS"/>
                  <a:cs typeface="+mn-cs"/>
                </a:endParaRPr>
              </a:p>
            </p:txBody>
          </p:sp>
        </p:grpSp>
        <p:grpSp>
          <p:nvGrpSpPr>
            <p:cNvPr id="16" name="Group 26">
              <a:extLst>
                <a:ext uri="{FF2B5EF4-FFF2-40B4-BE49-F238E27FC236}">
                  <a16:creationId xmlns:a16="http://schemas.microsoft.com/office/drawing/2014/main" id="{F4601570-E957-4531-96D9-8198BFCBC905}"/>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17" name="Freeform 27">
                <a:extLst>
                  <a:ext uri="{FF2B5EF4-FFF2-40B4-BE49-F238E27FC236}">
                    <a16:creationId xmlns:a16="http://schemas.microsoft.com/office/drawing/2014/main" id="{47C41873-6000-4936-9F5E-D1E3E1F511AE}"/>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rgbClr val="DD8B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dirty="0">
                  <a:ln>
                    <a:noFill/>
                  </a:ln>
                  <a:solidFill>
                    <a:prstClr val="white"/>
                  </a:solidFill>
                  <a:effectLst/>
                  <a:uLnTx/>
                  <a:uFillTx/>
                  <a:latin typeface="Arial"/>
                  <a:ea typeface="Arial Unicode MS"/>
                  <a:cs typeface="+mn-cs"/>
                </a:endParaRPr>
              </a:p>
            </p:txBody>
          </p:sp>
          <p:sp>
            <p:nvSpPr>
              <p:cNvPr id="18" name="Freeform 28">
                <a:extLst>
                  <a:ext uri="{FF2B5EF4-FFF2-40B4-BE49-F238E27FC236}">
                    <a16:creationId xmlns:a16="http://schemas.microsoft.com/office/drawing/2014/main" id="{9CC1C201-A9E6-47D8-BA24-3F12FA4462AB}"/>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ysClr val="window" lastClr="FFFFFF"/>
              </a:solidFill>
              <a:ln w="12700" cap="flat" cmpd="sng" algn="ctr">
                <a:noFill/>
                <a:prstDash val="solid"/>
                <a:miter lim="800000"/>
              </a:ln>
              <a:effectLst>
                <a:outerShdw blurRad="50800" dist="38100" dir="8100000" algn="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a:ln>
                    <a:noFill/>
                  </a:ln>
                  <a:solidFill>
                    <a:prstClr val="white"/>
                  </a:solidFill>
                  <a:effectLst/>
                  <a:uLnTx/>
                  <a:uFillTx/>
                  <a:latin typeface="Arial"/>
                  <a:ea typeface="Arial Unicode MS"/>
                  <a:cs typeface="+mn-cs"/>
                </a:endParaRPr>
              </a:p>
            </p:txBody>
          </p:sp>
        </p:grpSp>
      </p:grpSp>
    </p:spTree>
    <p:extLst>
      <p:ext uri="{BB962C8B-B14F-4D97-AF65-F5344CB8AC3E}">
        <p14:creationId xmlns:p14="http://schemas.microsoft.com/office/powerpoint/2010/main" val="2236375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8363E6-09F2-47BF-99E1-C5BAB758E872}"/>
              </a:ext>
            </a:extLst>
          </p:cNvPr>
          <p:cNvSpPr>
            <a:spLocks noGrp="1"/>
          </p:cNvSpPr>
          <p:nvPr>
            <p:ph type="title"/>
          </p:nvPr>
        </p:nvSpPr>
        <p:spPr>
          <a:xfrm>
            <a:off x="378874" y="376519"/>
            <a:ext cx="4023359" cy="1247886"/>
          </a:xfrm>
        </p:spPr>
        <p:txBody>
          <a:bodyPr vert="horz" lIns="91440" tIns="45720" rIns="91440" bIns="45720" rtlCol="0" anchor="b">
            <a:normAutofit fontScale="90000"/>
          </a:bodyPr>
          <a:lstStyle/>
          <a:p>
            <a:r>
              <a:rPr lang="en-US" sz="4000" b="1" dirty="0">
                <a:latin typeface="Arial" panose="020B0604020202020204" pitchFamily="34" charset="0"/>
                <a:cs typeface="Arial" panose="020B0604020202020204" pitchFamily="34" charset="0"/>
              </a:rPr>
              <a:t>CƠ SỞ DỮ LIỆU TRUYỀN THỐNG</a:t>
            </a:r>
          </a:p>
        </p:txBody>
      </p:sp>
      <p:pic>
        <p:nvPicPr>
          <p:cNvPr id="1026" name="Picture 2" descr="hệ thống quản lý dữ liệu ">
            <a:extLst>
              <a:ext uri="{FF2B5EF4-FFF2-40B4-BE49-F238E27FC236}">
                <a16:creationId xmlns:a16="http://schemas.microsoft.com/office/drawing/2014/main" id="{0119949D-E617-4D2D-98A0-5280AA093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857" r="30890" b="2"/>
          <a:stretch/>
        </p:blipFill>
        <p:spPr bwMode="auto">
          <a:xfrm>
            <a:off x="5647765" y="10"/>
            <a:ext cx="654423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674F455-519C-43BA-89D8-2FE7AEA17B30}"/>
              </a:ext>
            </a:extLst>
          </p:cNvPr>
          <p:cNvSpPr/>
          <p:nvPr/>
        </p:nvSpPr>
        <p:spPr>
          <a:xfrm>
            <a:off x="389628" y="1963255"/>
            <a:ext cx="5365713" cy="1569660"/>
          </a:xfrm>
          <a:prstGeom prst="rect">
            <a:avLst/>
          </a:prstGeom>
        </p:spPr>
        <p:txBody>
          <a:bodyPr wrap="square">
            <a:spAutoFit/>
          </a:bodyPr>
          <a:lstStyle/>
          <a:p>
            <a:r>
              <a:rPr lang="vi-VN" sz="2400" b="1" dirty="0">
                <a:solidFill>
                  <a:srgbClr val="0D0D0D"/>
                </a:solidFill>
                <a:latin typeface="+mj-lt"/>
              </a:rPr>
              <a:t>Classical Relational Database</a:t>
            </a:r>
            <a:r>
              <a:rPr lang="en-US" sz="2400" b="1" dirty="0">
                <a:solidFill>
                  <a:srgbClr val="0D0D0D"/>
                </a:solidFill>
                <a:latin typeface="+mj-lt"/>
              </a:rPr>
              <a:t> - CRDB:</a:t>
            </a:r>
            <a:r>
              <a:rPr lang="en-US" sz="2400" dirty="0">
                <a:solidFill>
                  <a:srgbClr val="0D0D0D"/>
                </a:solidFill>
                <a:latin typeface="+mj-lt"/>
              </a:rPr>
              <a:t> </a:t>
            </a:r>
            <a:r>
              <a:rPr lang="vi-VN" sz="2400" dirty="0">
                <a:solidFill>
                  <a:srgbClr val="0D0D0D"/>
                </a:solidFill>
                <a:latin typeface="+mj-lt"/>
              </a:rPr>
              <a:t>là nền tảng cơ sở dữ liệu truyền thống dựa trên mô hình quan hệ, nơi dữ liệu được tổ chức thành các bảng với các cột và hàng</a:t>
            </a:r>
            <a:endParaRPr lang="en-US" sz="2400" dirty="0">
              <a:latin typeface="+mj-lt"/>
            </a:endParaRPr>
          </a:p>
        </p:txBody>
      </p:sp>
      <p:sp>
        <p:nvSpPr>
          <p:cNvPr id="13" name="Rectangle 12">
            <a:extLst>
              <a:ext uri="{FF2B5EF4-FFF2-40B4-BE49-F238E27FC236}">
                <a16:creationId xmlns:a16="http://schemas.microsoft.com/office/drawing/2014/main" id="{EBCF36E3-6009-46C0-8639-2A4E21BE7353}"/>
              </a:ext>
            </a:extLst>
          </p:cNvPr>
          <p:cNvSpPr/>
          <p:nvPr/>
        </p:nvSpPr>
        <p:spPr>
          <a:xfrm>
            <a:off x="378874" y="3805427"/>
            <a:ext cx="5478106" cy="1938992"/>
          </a:xfrm>
          <a:prstGeom prst="rect">
            <a:avLst/>
          </a:prstGeom>
        </p:spPr>
        <p:txBody>
          <a:bodyPr wrap="square">
            <a:spAutoFit/>
          </a:bodyPr>
          <a:lstStyle/>
          <a:p>
            <a:r>
              <a:rPr lang="en-US" sz="2400" b="1" u="sng" dirty="0" err="1">
                <a:solidFill>
                  <a:srgbClr val="0D0D0D"/>
                </a:solidFill>
                <a:latin typeface="Times New Roman" panose="02020603050405020304" pitchFamily="18" charset="0"/>
                <a:cs typeface="Times New Roman" panose="02020603050405020304" pitchFamily="18" charset="0"/>
              </a:rPr>
              <a:t>Hạn</a:t>
            </a:r>
            <a:r>
              <a:rPr lang="en-US" sz="2400" b="1" u="sng" dirty="0">
                <a:solidFill>
                  <a:srgbClr val="0D0D0D"/>
                </a:solidFill>
                <a:latin typeface="Times New Roman" panose="02020603050405020304" pitchFamily="18" charset="0"/>
                <a:cs typeface="Times New Roman" panose="02020603050405020304" pitchFamily="18" charset="0"/>
              </a:rPr>
              <a:t> </a:t>
            </a:r>
            <a:r>
              <a:rPr lang="en-US" sz="2400" b="1" u="sng" dirty="0" err="1">
                <a:solidFill>
                  <a:srgbClr val="0D0D0D"/>
                </a:solidFill>
                <a:latin typeface="Times New Roman" panose="02020603050405020304" pitchFamily="18" charset="0"/>
                <a:cs typeface="Times New Roman" panose="02020603050405020304" pitchFamily="18" charset="0"/>
              </a:rPr>
              <a:t>chế</a:t>
            </a:r>
            <a:r>
              <a:rPr lang="en-US" sz="2400" b="1" u="sng" dirty="0">
                <a:solidFill>
                  <a:srgbClr val="0D0D0D"/>
                </a:solidFill>
                <a:latin typeface="Times New Roman" panose="02020603050405020304" pitchFamily="18" charset="0"/>
                <a:cs typeface="Times New Roman" panose="02020603050405020304" pitchFamily="18" charset="0"/>
              </a:rPr>
              <a:t>:</a:t>
            </a:r>
            <a:r>
              <a:rPr lang="en-US" sz="2400" b="1" dirty="0">
                <a:solidFill>
                  <a:srgbClr val="0D0D0D"/>
                </a:solidFill>
                <a:latin typeface="Times New Roman" panose="02020603050405020304" pitchFamily="18" charset="0"/>
                <a:cs typeface="Times New Roman" panose="02020603050405020304" pitchFamily="18" charset="0"/>
              </a:rPr>
              <a:t> </a:t>
            </a:r>
            <a:r>
              <a:rPr lang="en-US" sz="2400" dirty="0">
                <a:solidFill>
                  <a:srgbClr val="0D0D0D"/>
                </a:solidFill>
                <a:latin typeface="Times New Roman" panose="02020603050405020304" pitchFamily="18" charset="0"/>
                <a:cs typeface="Times New Roman" panose="02020603050405020304" pitchFamily="18" charset="0"/>
              </a:rPr>
              <a:t>L</a:t>
            </a:r>
            <a:r>
              <a:rPr lang="vi-VN" sz="2400" dirty="0">
                <a:latin typeface="Times New Roman" panose="02020603050405020304" pitchFamily="18" charset="0"/>
                <a:cs typeface="Times New Roman" panose="02020603050405020304" pitchFamily="18" charset="0"/>
              </a:rPr>
              <a:t>à không xử lý được </a:t>
            </a:r>
            <a:r>
              <a:rPr lang="vi-VN" sz="2400" b="1" dirty="0">
                <a:latin typeface="Times New Roman" panose="02020603050405020304" pitchFamily="18" charset="0"/>
                <a:cs typeface="Times New Roman" panose="02020603050405020304" pitchFamily="18" charset="0"/>
              </a:rPr>
              <a:t>thông tin không chắc chắn</a:t>
            </a:r>
            <a:r>
              <a:rPr lang="vi-VN" sz="2400" dirty="0">
                <a:latin typeface="Times New Roman" panose="02020603050405020304" pitchFamily="18" charset="0"/>
                <a:cs typeface="Times New Roman" panose="02020603050405020304" pitchFamily="18" charset="0"/>
              </a:rPr>
              <a:t> hoặc </a:t>
            </a:r>
            <a:r>
              <a:rPr lang="vi-VN" sz="2400" b="1" dirty="0">
                <a:latin typeface="Times New Roman" panose="02020603050405020304" pitchFamily="18" charset="0"/>
                <a:cs typeface="Times New Roman" panose="02020603050405020304" pitchFamily="18" charset="0"/>
              </a:rPr>
              <a:t>thông tin không đầy đủ</a:t>
            </a:r>
            <a:r>
              <a:rPr lang="en-US" sz="2400" b="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vi-VN" sz="2400" b="1" dirty="0">
                <a:solidFill>
                  <a:srgbClr val="0D0D0D"/>
                </a:solidFill>
                <a:latin typeface="Times New Roman" panose="02020603050405020304" pitchFamily="18" charset="0"/>
                <a:cs typeface="Times New Roman" panose="02020603050405020304" pitchFamily="18" charset="0"/>
              </a:rPr>
              <a:t>CRDB yêu cầu dữ liệu phải được xác định rõ ràng và cụ thể</a:t>
            </a:r>
            <a:endParaRPr lang="en-US" sz="2400" b="1" dirty="0">
              <a:solidFill>
                <a:srgbClr val="0D0D0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3396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EE8942-9670-4474-96E3-AB972E20F6C4}"/>
              </a:ext>
            </a:extLst>
          </p:cNvPr>
          <p:cNvSpPr txBox="1"/>
          <p:nvPr/>
        </p:nvSpPr>
        <p:spPr>
          <a:xfrm>
            <a:off x="1292321" y="321653"/>
            <a:ext cx="8744563"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Minh </a:t>
            </a:r>
            <a:r>
              <a:rPr lang="en-US" sz="3600" b="1" dirty="0" err="1">
                <a:latin typeface="Arial" panose="020B0604020202020204" pitchFamily="34" charset="0"/>
                <a:cs typeface="Arial" panose="020B0604020202020204" pitchFamily="34" charset="0"/>
              </a:rPr>
              <a:t>họa</a:t>
            </a:r>
            <a:r>
              <a:rPr lang="en-US" sz="3600" b="1" dirty="0">
                <a:latin typeface="Arial" panose="020B0604020202020204" pitchFamily="34" charset="0"/>
                <a:cs typeface="Arial" panose="020B0604020202020204" pitchFamily="34" charset="0"/>
              </a:rPr>
              <a:t> </a:t>
            </a:r>
            <a:r>
              <a:rPr lang="en-US" sz="3600" b="1" dirty="0" err="1">
                <a:latin typeface="Arial" panose="020B0604020202020204" pitchFamily="34" charset="0"/>
                <a:cs typeface="Arial" panose="020B0604020202020204" pitchFamily="34" charset="0"/>
              </a:rPr>
              <a:t>biểu</a:t>
            </a:r>
            <a:r>
              <a:rPr lang="en-US" sz="3600" b="1" dirty="0">
                <a:latin typeface="Arial" panose="020B0604020202020204" pitchFamily="34" charset="0"/>
                <a:cs typeface="Arial" panose="020B0604020202020204" pitchFamily="34" charset="0"/>
              </a:rPr>
              <a:t> </a:t>
            </a:r>
            <a:r>
              <a:rPr lang="en-US" sz="3600" b="1" dirty="0" err="1">
                <a:latin typeface="Arial" panose="020B0604020202020204" pitchFamily="34" charset="0"/>
                <a:cs typeface="Arial" panose="020B0604020202020204" pitchFamily="34" charset="0"/>
              </a:rPr>
              <a:t>diễn</a:t>
            </a:r>
            <a:r>
              <a:rPr lang="en-US" sz="3600" b="1" dirty="0">
                <a:latin typeface="Arial" panose="020B0604020202020204" pitchFamily="34" charset="0"/>
                <a:cs typeface="Arial" panose="020B0604020202020204" pitchFamily="34" charset="0"/>
              </a:rPr>
              <a:t> d</a:t>
            </a:r>
            <a:r>
              <a:rPr lang="vi-VN" sz="3600" b="1" dirty="0">
                <a:latin typeface="Arial" panose="020B0604020202020204" pitchFamily="34" charset="0"/>
                <a:cs typeface="Arial" panose="020B0604020202020204" pitchFamily="34" charset="0"/>
              </a:rPr>
              <a:t>ư</a:t>
            </a:r>
            <a:r>
              <a:rPr lang="en-US" sz="3600" b="1" dirty="0" err="1">
                <a:latin typeface="Arial" panose="020B0604020202020204" pitchFamily="34" charset="0"/>
                <a:cs typeface="Arial" panose="020B0604020202020204" pitchFamily="34" charset="0"/>
              </a:rPr>
              <a:t>ới</a:t>
            </a:r>
            <a:r>
              <a:rPr lang="en-US" sz="3600" b="1" dirty="0">
                <a:latin typeface="Arial" panose="020B0604020202020204" pitchFamily="34" charset="0"/>
                <a:cs typeface="Arial" panose="020B0604020202020204" pitchFamily="34" charset="0"/>
              </a:rPr>
              <a:t> </a:t>
            </a:r>
            <a:r>
              <a:rPr lang="en-US" sz="3600" b="1" dirty="0" err="1">
                <a:latin typeface="Arial" panose="020B0604020202020204" pitchFamily="34" charset="0"/>
                <a:cs typeface="Arial" panose="020B0604020202020204" pitchFamily="34" charset="0"/>
              </a:rPr>
              <a:t>dạng</a:t>
            </a:r>
            <a:r>
              <a:rPr lang="en-US" sz="3600" b="1" dirty="0">
                <a:latin typeface="Arial" panose="020B0604020202020204" pitchFamily="34" charset="0"/>
                <a:cs typeface="Arial" panose="020B0604020202020204" pitchFamily="34" charset="0"/>
              </a:rPr>
              <a:t> </a:t>
            </a:r>
            <a:r>
              <a:rPr lang="en-US" sz="3600" b="1" dirty="0" err="1">
                <a:latin typeface="Arial" panose="020B0604020202020204" pitchFamily="34" charset="0"/>
                <a:cs typeface="Arial" panose="020B0604020202020204" pitchFamily="34" charset="0"/>
              </a:rPr>
              <a:t>biểu</a:t>
            </a:r>
            <a:r>
              <a:rPr lang="en-US" sz="3600" b="1" dirty="0">
                <a:latin typeface="Arial" panose="020B0604020202020204" pitchFamily="34" charset="0"/>
                <a:cs typeface="Arial" panose="020B0604020202020204" pitchFamily="34" charset="0"/>
              </a:rPr>
              <a:t> </a:t>
            </a:r>
            <a:r>
              <a:rPr lang="en-US" sz="3600" b="1" dirty="0" err="1">
                <a:latin typeface="Arial" panose="020B0604020202020204" pitchFamily="34" charset="0"/>
                <a:cs typeface="Arial" panose="020B0604020202020204" pitchFamily="34" charset="0"/>
              </a:rPr>
              <a:t>đồ</a:t>
            </a:r>
            <a:r>
              <a:rPr lang="en-US" sz="3600" b="1"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79C2F1B8-9060-4273-A9B7-CBD80F3B4966}"/>
              </a:ext>
            </a:extLst>
          </p:cNvPr>
          <p:cNvSpPr/>
          <p:nvPr/>
        </p:nvSpPr>
        <p:spPr>
          <a:xfrm>
            <a:off x="7447735" y="1564652"/>
            <a:ext cx="4943320" cy="1384995"/>
          </a:xfrm>
          <a:prstGeom prst="rect">
            <a:avLst/>
          </a:prstGeom>
        </p:spPr>
        <p:txBody>
          <a:bodyPr wrap="square">
            <a:spAutoFit/>
          </a:bodyPr>
          <a:lstStyle/>
          <a:p>
            <a:r>
              <a:rPr lang="en-US" sz="2800" b="1" dirty="0" err="1"/>
              <a:t>Thuộc</a:t>
            </a:r>
            <a:r>
              <a:rPr lang="en-US" sz="2800" b="1" dirty="0"/>
              <a:t> </a:t>
            </a:r>
            <a:r>
              <a:rPr lang="en-US" sz="2800" b="1" dirty="0" err="1"/>
              <a:t>tính</a:t>
            </a:r>
            <a:r>
              <a:rPr lang="en-US" sz="2800" b="1" dirty="0"/>
              <a:t> A3​: </a:t>
            </a:r>
            <a:r>
              <a:rPr lang="en-US" sz="2800" b="1" dirty="0" err="1"/>
              <a:t>Tuổi</a:t>
            </a:r>
            <a:r>
              <a:rPr lang="en-US" sz="2800" b="1" dirty="0"/>
              <a:t> (Age)</a:t>
            </a:r>
          </a:p>
          <a:p>
            <a:r>
              <a:rPr lang="en-US" sz="2800" dirty="0" err="1"/>
              <a:t>Phân</a:t>
            </a:r>
            <a:r>
              <a:rPr lang="en-US" sz="2800" dirty="0"/>
              <a:t> </a:t>
            </a:r>
            <a:r>
              <a:rPr lang="en-US" sz="2800" dirty="0" err="1"/>
              <a:t>phối</a:t>
            </a:r>
            <a:r>
              <a:rPr lang="en-US" sz="2800" dirty="0"/>
              <a:t> </a:t>
            </a:r>
            <a:r>
              <a:rPr lang="en-US" sz="2800" dirty="0" err="1"/>
              <a:t>xác</a:t>
            </a:r>
            <a:r>
              <a:rPr lang="en-US" sz="2800" dirty="0"/>
              <a:t> </a:t>
            </a:r>
            <a:r>
              <a:rPr lang="en-US" sz="2800" dirty="0" err="1"/>
              <a:t>suất</a:t>
            </a:r>
            <a:r>
              <a:rPr lang="en-US" sz="2800" dirty="0"/>
              <a:t> </a:t>
            </a:r>
            <a:r>
              <a:rPr lang="en-US" sz="2800" dirty="0" err="1"/>
              <a:t>rời</a:t>
            </a:r>
            <a:r>
              <a:rPr lang="en-US" sz="2800" dirty="0"/>
              <a:t> </a:t>
            </a:r>
            <a:r>
              <a:rPr lang="en-US" sz="2800" dirty="0" err="1"/>
              <a:t>rạc</a:t>
            </a:r>
            <a:r>
              <a:rPr lang="en-US" sz="2800" dirty="0"/>
              <a:t>, </a:t>
            </a:r>
            <a:r>
              <a:rPr lang="en-US" sz="2800" dirty="0" err="1"/>
              <a:t>biểu</a:t>
            </a:r>
            <a:r>
              <a:rPr lang="en-US" sz="2800" dirty="0"/>
              <a:t> </a:t>
            </a:r>
            <a:r>
              <a:rPr lang="en-US" sz="2800" dirty="0" err="1"/>
              <a:t>diễn</a:t>
            </a:r>
            <a:r>
              <a:rPr lang="en-US" sz="2800" dirty="0"/>
              <a:t> </a:t>
            </a:r>
            <a:r>
              <a:rPr lang="en-US" sz="2800" dirty="0" err="1"/>
              <a:t>xác</a:t>
            </a:r>
            <a:r>
              <a:rPr lang="en-US" sz="2800" dirty="0"/>
              <a:t> </a:t>
            </a:r>
            <a:r>
              <a:rPr lang="en-US" sz="2800" dirty="0" err="1"/>
              <a:t>suất</a:t>
            </a:r>
            <a:r>
              <a:rPr lang="en-US" sz="2800" dirty="0"/>
              <a:t> </a:t>
            </a:r>
            <a:r>
              <a:rPr lang="en-US" sz="2800" dirty="0" err="1"/>
              <a:t>theo</a:t>
            </a:r>
            <a:r>
              <a:rPr lang="en-US" sz="2800" dirty="0"/>
              <a:t> </a:t>
            </a:r>
            <a:r>
              <a:rPr lang="en-US" sz="2800" dirty="0" err="1"/>
              <a:t>khoảng</a:t>
            </a:r>
            <a:r>
              <a:rPr lang="en-US" sz="2800" dirty="0"/>
              <a:t>:</a:t>
            </a:r>
          </a:p>
        </p:txBody>
      </p:sp>
      <p:pic>
        <p:nvPicPr>
          <p:cNvPr id="7" name="Picture 6">
            <a:extLst>
              <a:ext uri="{FF2B5EF4-FFF2-40B4-BE49-F238E27FC236}">
                <a16:creationId xmlns:a16="http://schemas.microsoft.com/office/drawing/2014/main" id="{017D204D-4C5F-4C66-9222-CEC2D5B0B9FA}"/>
              </a:ext>
            </a:extLst>
          </p:cNvPr>
          <p:cNvPicPr>
            <a:picLocks noChangeAspect="1"/>
          </p:cNvPicPr>
          <p:nvPr/>
        </p:nvPicPr>
        <p:blipFill>
          <a:blip r:embed="rId2"/>
          <a:stretch>
            <a:fillRect/>
          </a:stretch>
        </p:blipFill>
        <p:spPr>
          <a:xfrm>
            <a:off x="96012" y="1303398"/>
            <a:ext cx="7353300" cy="4543425"/>
          </a:xfrm>
          <a:prstGeom prst="rect">
            <a:avLst/>
          </a:prstGeom>
        </p:spPr>
      </p:pic>
      <p:graphicFrame>
        <p:nvGraphicFramePr>
          <p:cNvPr id="8" name="Table 8">
            <a:extLst>
              <a:ext uri="{FF2B5EF4-FFF2-40B4-BE49-F238E27FC236}">
                <a16:creationId xmlns:a16="http://schemas.microsoft.com/office/drawing/2014/main" id="{1EB192F9-B5FD-4BB6-B068-537F9B8538F1}"/>
              </a:ext>
            </a:extLst>
          </p:cNvPr>
          <p:cNvGraphicFramePr>
            <a:graphicFrameLocks noGrp="1"/>
          </p:cNvGraphicFramePr>
          <p:nvPr>
            <p:extLst>
              <p:ext uri="{D42A27DB-BD31-4B8C-83A1-F6EECF244321}">
                <p14:modId xmlns:p14="http://schemas.microsoft.com/office/powerpoint/2010/main" val="2960604268"/>
              </p:ext>
            </p:extLst>
          </p:nvPr>
        </p:nvGraphicFramePr>
        <p:xfrm>
          <a:off x="7634345" y="3460765"/>
          <a:ext cx="4334256" cy="2174958"/>
        </p:xfrm>
        <a:graphic>
          <a:graphicData uri="http://schemas.openxmlformats.org/drawingml/2006/table">
            <a:tbl>
              <a:tblPr firstRow="1" bandRow="1">
                <a:tableStyleId>{BDBED569-4797-4DF1-A0F4-6AAB3CD982D8}</a:tableStyleId>
              </a:tblPr>
              <a:tblGrid>
                <a:gridCol w="1121077">
                  <a:extLst>
                    <a:ext uri="{9D8B030D-6E8A-4147-A177-3AD203B41FA5}">
                      <a16:colId xmlns:a16="http://schemas.microsoft.com/office/drawing/2014/main" val="2278110251"/>
                    </a:ext>
                  </a:extLst>
                </a:gridCol>
                <a:gridCol w="1388229">
                  <a:extLst>
                    <a:ext uri="{9D8B030D-6E8A-4147-A177-3AD203B41FA5}">
                      <a16:colId xmlns:a16="http://schemas.microsoft.com/office/drawing/2014/main" val="3317523270"/>
                    </a:ext>
                  </a:extLst>
                </a:gridCol>
                <a:gridCol w="1824950">
                  <a:extLst>
                    <a:ext uri="{9D8B030D-6E8A-4147-A177-3AD203B41FA5}">
                      <a16:colId xmlns:a16="http://schemas.microsoft.com/office/drawing/2014/main" val="939555255"/>
                    </a:ext>
                  </a:extLst>
                </a:gridCol>
              </a:tblGrid>
              <a:tr h="459473">
                <a:tc>
                  <a:txBody>
                    <a:bodyPr/>
                    <a:lstStyle/>
                    <a:p>
                      <a:r>
                        <a:rPr lang="en-US" sz="2400" dirty="0">
                          <a:solidFill>
                            <a:sysClr val="windowText" lastClr="000000"/>
                          </a:solidFill>
                        </a:rPr>
                        <a:t>ID</a:t>
                      </a:r>
                    </a:p>
                  </a:txBody>
                  <a:tcPr/>
                </a:tc>
                <a:tc>
                  <a:txBody>
                    <a:bodyPr/>
                    <a:lstStyle/>
                    <a:p>
                      <a:r>
                        <a:rPr lang="en-US" sz="2400" dirty="0">
                          <a:solidFill>
                            <a:sysClr val="windowText" lastClr="000000"/>
                          </a:solidFill>
                        </a:rPr>
                        <a:t>NAME</a:t>
                      </a:r>
                    </a:p>
                  </a:txBody>
                  <a:tcPr/>
                </a:tc>
                <a:tc>
                  <a:txBody>
                    <a:bodyPr/>
                    <a:lstStyle/>
                    <a:p>
                      <a:r>
                        <a:rPr lang="en-US" sz="2400" dirty="0">
                          <a:solidFill>
                            <a:sysClr val="windowText" lastClr="000000"/>
                          </a:solidFill>
                        </a:rPr>
                        <a:t>TUỔI</a:t>
                      </a:r>
                    </a:p>
                  </a:txBody>
                  <a:tcPr/>
                </a:tc>
                <a:extLst>
                  <a:ext uri="{0D108BD9-81ED-4DB2-BD59-A6C34878D82A}">
                    <a16:rowId xmlns:a16="http://schemas.microsoft.com/office/drawing/2014/main" val="3779096209"/>
                  </a:ext>
                </a:extLst>
              </a:tr>
              <a:tr h="500350">
                <a:tc>
                  <a:txBody>
                    <a:bodyPr/>
                    <a:lstStyle/>
                    <a:p>
                      <a:r>
                        <a:rPr lang="en-US" sz="2000" dirty="0">
                          <a:solidFill>
                            <a:sysClr val="windowText" lastClr="000000"/>
                          </a:solidFill>
                        </a:rPr>
                        <a:t>A001</a:t>
                      </a:r>
                    </a:p>
                  </a:txBody>
                  <a:tcPr/>
                </a:tc>
                <a:tc>
                  <a:txBody>
                    <a:bodyPr/>
                    <a:lstStyle/>
                    <a:p>
                      <a:r>
                        <a:rPr lang="en-US" sz="2000" dirty="0">
                          <a:solidFill>
                            <a:sysClr val="windowText" lastClr="000000"/>
                          </a:solidFill>
                        </a:rPr>
                        <a:t>CHÂN</a:t>
                      </a:r>
                    </a:p>
                  </a:txBody>
                  <a:tcPr/>
                </a:tc>
                <a:tc>
                  <a:txBody>
                    <a:bodyPr/>
                    <a:lstStyle/>
                    <a:p>
                      <a:r>
                        <a:rPr lang="en-US" sz="2000" dirty="0">
                          <a:solidFill>
                            <a:sysClr val="windowText" lastClr="000000"/>
                          </a:solidFill>
                        </a:rPr>
                        <a:t>{(20, [0.2, 0.3])}</a:t>
                      </a:r>
                    </a:p>
                  </a:txBody>
                  <a:tcPr/>
                </a:tc>
                <a:extLst>
                  <a:ext uri="{0D108BD9-81ED-4DB2-BD59-A6C34878D82A}">
                    <a16:rowId xmlns:a16="http://schemas.microsoft.com/office/drawing/2014/main" val="66450524"/>
                  </a:ext>
                </a:extLst>
              </a:tr>
              <a:tr h="714785">
                <a:tc>
                  <a:txBody>
                    <a:bodyPr/>
                    <a:lstStyle/>
                    <a:p>
                      <a:r>
                        <a:rPr lang="en-US" sz="2000" dirty="0">
                          <a:solidFill>
                            <a:sysClr val="windowText" lastClr="000000"/>
                          </a:solidFill>
                        </a:rPr>
                        <a:t>A002</a:t>
                      </a:r>
                    </a:p>
                  </a:txBody>
                  <a:tcPr/>
                </a:tc>
                <a:tc>
                  <a:txBody>
                    <a:bodyPr/>
                    <a:lstStyle/>
                    <a:p>
                      <a:r>
                        <a:rPr lang="en-US" sz="2000" dirty="0">
                          <a:solidFill>
                            <a:sysClr val="windowText" lastClr="000000"/>
                          </a:solidFill>
                        </a:rPr>
                        <a:t>THIỆN </a:t>
                      </a:r>
                    </a:p>
                  </a:txBody>
                  <a:tcPr/>
                </a:tc>
                <a:tc>
                  <a:txBody>
                    <a:bodyPr/>
                    <a:lstStyle/>
                    <a:p>
                      <a:r>
                        <a:rPr lang="en-US" sz="2000" dirty="0">
                          <a:solidFill>
                            <a:sysClr val="windowText" lastClr="000000"/>
                          </a:solidFill>
                        </a:rPr>
                        <a:t>{(20, [0.4, 0.5]), </a:t>
                      </a:r>
                    </a:p>
                    <a:p>
                      <a:r>
                        <a:rPr lang="en-US" sz="2000" dirty="0">
                          <a:solidFill>
                            <a:sysClr val="windowText" lastClr="000000"/>
                          </a:solidFill>
                        </a:rPr>
                        <a:t>(30, [0.6, 0.7])}</a:t>
                      </a:r>
                    </a:p>
                  </a:txBody>
                  <a:tcPr/>
                </a:tc>
                <a:extLst>
                  <a:ext uri="{0D108BD9-81ED-4DB2-BD59-A6C34878D82A}">
                    <a16:rowId xmlns:a16="http://schemas.microsoft.com/office/drawing/2014/main" val="3404250158"/>
                  </a:ext>
                </a:extLst>
              </a:tr>
              <a:tr h="500350">
                <a:tc>
                  <a:txBody>
                    <a:bodyPr/>
                    <a:lstStyle/>
                    <a:p>
                      <a:r>
                        <a:rPr lang="en-US" sz="2000" dirty="0">
                          <a:solidFill>
                            <a:sysClr val="windowText" lastClr="000000"/>
                          </a:solidFill>
                        </a:rPr>
                        <a:t>A003</a:t>
                      </a:r>
                    </a:p>
                  </a:txBody>
                  <a:tcPr/>
                </a:tc>
                <a:tc>
                  <a:txBody>
                    <a:bodyPr/>
                    <a:lstStyle/>
                    <a:p>
                      <a:r>
                        <a:rPr lang="en-US" sz="2000" dirty="0">
                          <a:solidFill>
                            <a:sysClr val="windowText" lastClr="000000"/>
                          </a:solidFill>
                        </a:rPr>
                        <a:t>MỸ</a:t>
                      </a:r>
                    </a:p>
                  </a:txBody>
                  <a:tcPr/>
                </a:tc>
                <a:tc>
                  <a:txBody>
                    <a:bodyPr/>
                    <a:lstStyle/>
                    <a:p>
                      <a:r>
                        <a:rPr lang="en-US" sz="2000" dirty="0">
                          <a:solidFill>
                            <a:sysClr val="windowText" lastClr="000000"/>
                          </a:solidFill>
                        </a:rPr>
                        <a:t>{40, [0.3, 0.4]}</a:t>
                      </a:r>
                    </a:p>
                  </a:txBody>
                  <a:tcPr/>
                </a:tc>
                <a:extLst>
                  <a:ext uri="{0D108BD9-81ED-4DB2-BD59-A6C34878D82A}">
                    <a16:rowId xmlns:a16="http://schemas.microsoft.com/office/drawing/2014/main" val="2420500289"/>
                  </a:ext>
                </a:extLst>
              </a:tr>
            </a:tbl>
          </a:graphicData>
        </a:graphic>
      </p:graphicFrame>
    </p:spTree>
    <p:extLst>
      <p:ext uri="{BB962C8B-B14F-4D97-AF65-F5344CB8AC3E}">
        <p14:creationId xmlns:p14="http://schemas.microsoft.com/office/powerpoint/2010/main" val="1310411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D8E4FF-FF5C-4613-805D-55591A6078E8}"/>
              </a:ext>
            </a:extLst>
          </p:cNvPr>
          <p:cNvSpPr txBox="1"/>
          <p:nvPr/>
        </p:nvSpPr>
        <p:spPr>
          <a:xfrm>
            <a:off x="834499" y="-171288"/>
            <a:ext cx="8832016" cy="119688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kern="1200" dirty="0">
                <a:solidFill>
                  <a:schemeClr val="tx1"/>
                </a:solidFill>
                <a:latin typeface="+mj-lt"/>
                <a:ea typeface="+mj-ea"/>
                <a:cs typeface="+mj-cs"/>
              </a:rPr>
              <a:t>MINH HỌA BIỂU DIỄN DƯỚI DẠNG BIỂU ĐỒ:</a:t>
            </a:r>
          </a:p>
        </p:txBody>
      </p:sp>
      <p:sp>
        <p:nvSpPr>
          <p:cNvPr id="5" name="Rectangle 4">
            <a:extLst>
              <a:ext uri="{FF2B5EF4-FFF2-40B4-BE49-F238E27FC236}">
                <a16:creationId xmlns:a16="http://schemas.microsoft.com/office/drawing/2014/main" id="{B5348BFA-36B0-4480-A27A-DD1BFDF1FE15}"/>
              </a:ext>
            </a:extLst>
          </p:cNvPr>
          <p:cNvSpPr/>
          <p:nvPr/>
        </p:nvSpPr>
        <p:spPr>
          <a:xfrm>
            <a:off x="202479" y="1270739"/>
            <a:ext cx="4479301" cy="1815882"/>
          </a:xfrm>
          <a:prstGeom prst="rect">
            <a:avLst/>
          </a:prstGeom>
        </p:spPr>
        <p:txBody>
          <a:bodyPr wrap="square">
            <a:spAutoFit/>
          </a:bodyPr>
          <a:lstStyle/>
          <a:p>
            <a:r>
              <a:rPr lang="en-US" sz="2800" b="1" dirty="0" err="1"/>
              <a:t>Thuộc</a:t>
            </a:r>
            <a:r>
              <a:rPr lang="en-US" sz="2800" b="1" dirty="0"/>
              <a:t> </a:t>
            </a:r>
            <a:r>
              <a:rPr lang="en-US" sz="2800" b="1" dirty="0" err="1"/>
              <a:t>tính</a:t>
            </a:r>
            <a:r>
              <a:rPr lang="en-US" sz="2800" b="1" dirty="0"/>
              <a:t> A4: </a:t>
            </a:r>
            <a:r>
              <a:rPr lang="en-US" sz="2800" b="1" dirty="0" err="1"/>
              <a:t>Nghề</a:t>
            </a:r>
            <a:r>
              <a:rPr lang="en-US" sz="2800" b="1" dirty="0"/>
              <a:t> </a:t>
            </a:r>
            <a:r>
              <a:rPr lang="en-US" sz="2800" b="1" dirty="0" err="1"/>
              <a:t>nghiệp</a:t>
            </a:r>
            <a:r>
              <a:rPr lang="en-US" sz="2800" b="1" dirty="0"/>
              <a:t> </a:t>
            </a:r>
          </a:p>
          <a:p>
            <a:r>
              <a:rPr lang="en-US" sz="2800" dirty="0" err="1"/>
              <a:t>Phân</a:t>
            </a:r>
            <a:r>
              <a:rPr lang="en-US" sz="2800" dirty="0"/>
              <a:t> </a:t>
            </a:r>
            <a:r>
              <a:rPr lang="en-US" sz="2800" dirty="0" err="1"/>
              <a:t>phối</a:t>
            </a:r>
            <a:r>
              <a:rPr lang="en-US" sz="2800" dirty="0"/>
              <a:t> </a:t>
            </a:r>
            <a:r>
              <a:rPr lang="en-US" sz="2800" dirty="0" err="1"/>
              <a:t>xác</a:t>
            </a:r>
            <a:r>
              <a:rPr lang="en-US" sz="2800" dirty="0"/>
              <a:t> </a:t>
            </a:r>
            <a:r>
              <a:rPr lang="en-US" sz="2800" dirty="0" err="1"/>
              <a:t>suất</a:t>
            </a:r>
            <a:r>
              <a:rPr lang="en-US" sz="2800" dirty="0"/>
              <a:t> </a:t>
            </a:r>
            <a:r>
              <a:rPr lang="en-US" sz="2800" dirty="0" err="1"/>
              <a:t>danh</a:t>
            </a:r>
            <a:r>
              <a:rPr lang="en-US" sz="2800" dirty="0"/>
              <a:t> </a:t>
            </a:r>
            <a:r>
              <a:rPr lang="en-US" sz="2800" dirty="0" err="1"/>
              <a:t>mục</a:t>
            </a:r>
            <a:r>
              <a:rPr lang="en-US" sz="2800" dirty="0"/>
              <a:t> </a:t>
            </a:r>
            <a:r>
              <a:rPr lang="en-US" sz="2800" dirty="0" err="1"/>
              <a:t>với</a:t>
            </a:r>
            <a:r>
              <a:rPr lang="en-US" sz="2800" dirty="0"/>
              <a:t> </a:t>
            </a:r>
            <a:r>
              <a:rPr lang="en-US" sz="2800" dirty="0" err="1"/>
              <a:t>các</a:t>
            </a:r>
            <a:r>
              <a:rPr lang="en-US" sz="2800" dirty="0"/>
              <a:t> </a:t>
            </a:r>
            <a:r>
              <a:rPr lang="en-US" sz="2800" dirty="0" err="1"/>
              <a:t>khoảng</a:t>
            </a:r>
            <a:r>
              <a:rPr lang="en-US" sz="2800" dirty="0"/>
              <a:t> </a:t>
            </a:r>
            <a:r>
              <a:rPr lang="en-US" sz="2800" dirty="0" err="1"/>
              <a:t>xác</a:t>
            </a:r>
            <a:r>
              <a:rPr lang="en-US" sz="2800" dirty="0"/>
              <a:t> </a:t>
            </a:r>
            <a:r>
              <a:rPr lang="en-US" sz="2800" dirty="0" err="1"/>
              <a:t>suất</a:t>
            </a:r>
            <a:r>
              <a:rPr lang="en-US" sz="2800" dirty="0"/>
              <a:t> </a:t>
            </a:r>
            <a:r>
              <a:rPr lang="en-US" sz="2800" dirty="0" err="1"/>
              <a:t>cho</a:t>
            </a:r>
            <a:r>
              <a:rPr lang="en-US" sz="2800" dirty="0"/>
              <a:t> </a:t>
            </a:r>
            <a:r>
              <a:rPr lang="en-US" sz="2800" dirty="0" err="1"/>
              <a:t>mỗi</a:t>
            </a:r>
            <a:r>
              <a:rPr lang="en-US" sz="2800" dirty="0"/>
              <a:t> </a:t>
            </a:r>
            <a:r>
              <a:rPr lang="en-US" sz="2800" dirty="0" err="1"/>
              <a:t>giá</a:t>
            </a:r>
            <a:r>
              <a:rPr lang="en-US" sz="2800" dirty="0"/>
              <a:t> </a:t>
            </a:r>
            <a:r>
              <a:rPr lang="en-US" sz="2800" dirty="0" err="1"/>
              <a:t>trị</a:t>
            </a:r>
            <a:r>
              <a:rPr lang="en-US" sz="2800" dirty="0"/>
              <a:t>:</a:t>
            </a:r>
          </a:p>
        </p:txBody>
      </p:sp>
      <p:pic>
        <p:nvPicPr>
          <p:cNvPr id="6" name="Picture 5">
            <a:extLst>
              <a:ext uri="{FF2B5EF4-FFF2-40B4-BE49-F238E27FC236}">
                <a16:creationId xmlns:a16="http://schemas.microsoft.com/office/drawing/2014/main" id="{15E3A25D-4D32-4022-95D7-CDFF40596A06}"/>
              </a:ext>
            </a:extLst>
          </p:cNvPr>
          <p:cNvPicPr>
            <a:picLocks noChangeAspect="1"/>
          </p:cNvPicPr>
          <p:nvPr/>
        </p:nvPicPr>
        <p:blipFill>
          <a:blip r:embed="rId2"/>
          <a:stretch>
            <a:fillRect/>
          </a:stretch>
        </p:blipFill>
        <p:spPr>
          <a:xfrm>
            <a:off x="4681780" y="1122133"/>
            <a:ext cx="7353300" cy="4638675"/>
          </a:xfrm>
          <a:prstGeom prst="rect">
            <a:avLst/>
          </a:prstGeom>
        </p:spPr>
      </p:pic>
      <p:graphicFrame>
        <p:nvGraphicFramePr>
          <p:cNvPr id="7" name="Table 8">
            <a:extLst>
              <a:ext uri="{FF2B5EF4-FFF2-40B4-BE49-F238E27FC236}">
                <a16:creationId xmlns:a16="http://schemas.microsoft.com/office/drawing/2014/main" id="{A94BD715-3C39-4A48-9754-72A2FAF47B3C}"/>
              </a:ext>
            </a:extLst>
          </p:cNvPr>
          <p:cNvGraphicFramePr>
            <a:graphicFrameLocks noGrp="1"/>
          </p:cNvGraphicFramePr>
          <p:nvPr>
            <p:extLst>
              <p:ext uri="{D42A27DB-BD31-4B8C-83A1-F6EECF244321}">
                <p14:modId xmlns:p14="http://schemas.microsoft.com/office/powerpoint/2010/main" val="3957340177"/>
              </p:ext>
            </p:extLst>
          </p:nvPr>
        </p:nvGraphicFramePr>
        <p:xfrm>
          <a:off x="165085" y="3762654"/>
          <a:ext cx="4479301" cy="2386163"/>
        </p:xfrm>
        <a:graphic>
          <a:graphicData uri="http://schemas.openxmlformats.org/drawingml/2006/table">
            <a:tbl>
              <a:tblPr firstRow="1" bandRow="1">
                <a:tableStyleId>{5A111915-BE36-4E01-A7E5-04B1672EAD32}</a:tableStyleId>
              </a:tblPr>
              <a:tblGrid>
                <a:gridCol w="792346">
                  <a:extLst>
                    <a:ext uri="{9D8B030D-6E8A-4147-A177-3AD203B41FA5}">
                      <a16:colId xmlns:a16="http://schemas.microsoft.com/office/drawing/2014/main" val="2278110251"/>
                    </a:ext>
                  </a:extLst>
                </a:gridCol>
                <a:gridCol w="1065007">
                  <a:extLst>
                    <a:ext uri="{9D8B030D-6E8A-4147-A177-3AD203B41FA5}">
                      <a16:colId xmlns:a16="http://schemas.microsoft.com/office/drawing/2014/main" val="3317523270"/>
                    </a:ext>
                  </a:extLst>
                </a:gridCol>
                <a:gridCol w="2621948">
                  <a:extLst>
                    <a:ext uri="{9D8B030D-6E8A-4147-A177-3AD203B41FA5}">
                      <a16:colId xmlns:a16="http://schemas.microsoft.com/office/drawing/2014/main" val="854340012"/>
                    </a:ext>
                  </a:extLst>
                </a:gridCol>
              </a:tblGrid>
              <a:tr h="468146">
                <a:tc>
                  <a:txBody>
                    <a:bodyPr/>
                    <a:lstStyle/>
                    <a:p>
                      <a:r>
                        <a:rPr lang="en-US" sz="2400" dirty="0"/>
                        <a:t>ID</a:t>
                      </a:r>
                    </a:p>
                  </a:txBody>
                  <a:tcPr/>
                </a:tc>
                <a:tc>
                  <a:txBody>
                    <a:bodyPr/>
                    <a:lstStyle/>
                    <a:p>
                      <a:r>
                        <a:rPr lang="en-US" sz="2400" dirty="0"/>
                        <a:t>NAME</a:t>
                      </a:r>
                    </a:p>
                  </a:txBody>
                  <a:tcPr/>
                </a:tc>
                <a:tc>
                  <a:txBody>
                    <a:bodyPr/>
                    <a:lstStyle/>
                    <a:p>
                      <a:r>
                        <a:rPr lang="en-US" sz="2400" dirty="0"/>
                        <a:t>NGHỀ NGHIỆP</a:t>
                      </a:r>
                    </a:p>
                  </a:txBody>
                  <a:tcPr/>
                </a:tc>
                <a:extLst>
                  <a:ext uri="{0D108BD9-81ED-4DB2-BD59-A6C34878D82A}">
                    <a16:rowId xmlns:a16="http://schemas.microsoft.com/office/drawing/2014/main" val="3779096209"/>
                  </a:ext>
                </a:extLst>
              </a:tr>
              <a:tr h="717823">
                <a:tc>
                  <a:txBody>
                    <a:bodyPr/>
                    <a:lstStyle/>
                    <a:p>
                      <a:r>
                        <a:rPr lang="en-US" sz="2000" dirty="0"/>
                        <a:t>A001</a:t>
                      </a:r>
                    </a:p>
                  </a:txBody>
                  <a:tcPr/>
                </a:tc>
                <a:tc>
                  <a:txBody>
                    <a:bodyPr/>
                    <a:lstStyle/>
                    <a:p>
                      <a:r>
                        <a:rPr lang="en-US" sz="2000" dirty="0"/>
                        <a:t>CHÂN</a:t>
                      </a:r>
                    </a:p>
                  </a:txBody>
                  <a:tcPr/>
                </a:tc>
                <a:tc>
                  <a:txBody>
                    <a:bodyPr/>
                    <a:lstStyle/>
                    <a:p>
                      <a:r>
                        <a:rPr lang="en-US" sz="2000" dirty="0"/>
                        <a:t>{</a:t>
                      </a:r>
                      <a:r>
                        <a:rPr lang="vi-VN" sz="2000" dirty="0"/>
                        <a:t>(Kỹ sư, [0.4, 0.6])</a:t>
                      </a:r>
                      <a:r>
                        <a:rPr lang="en-US" sz="2000" dirty="0"/>
                        <a:t>}</a:t>
                      </a:r>
                    </a:p>
                  </a:txBody>
                  <a:tcPr/>
                </a:tc>
                <a:extLst>
                  <a:ext uri="{0D108BD9-81ED-4DB2-BD59-A6C34878D82A}">
                    <a16:rowId xmlns:a16="http://schemas.microsoft.com/office/drawing/2014/main" val="66450524"/>
                  </a:ext>
                </a:extLst>
              </a:tr>
              <a:tr h="482371">
                <a:tc>
                  <a:txBody>
                    <a:bodyPr/>
                    <a:lstStyle/>
                    <a:p>
                      <a:r>
                        <a:rPr lang="en-US" sz="2000" dirty="0"/>
                        <a:t>A002</a:t>
                      </a:r>
                    </a:p>
                  </a:txBody>
                  <a:tcPr/>
                </a:tc>
                <a:tc>
                  <a:txBody>
                    <a:bodyPr/>
                    <a:lstStyle/>
                    <a:p>
                      <a:r>
                        <a:rPr lang="en-US" sz="2000" dirty="0"/>
                        <a:t>THIỆN </a:t>
                      </a:r>
                    </a:p>
                  </a:txBody>
                  <a:tcPr/>
                </a:tc>
                <a:tc>
                  <a:txBody>
                    <a:bodyPr/>
                    <a:lstStyle/>
                    <a:p>
                      <a:r>
                        <a:rPr lang="en-US" sz="2000" dirty="0"/>
                        <a:t>{(</a:t>
                      </a:r>
                      <a:r>
                        <a:rPr lang="en-US" sz="2000" dirty="0" err="1"/>
                        <a:t>Bác</a:t>
                      </a:r>
                      <a:r>
                        <a:rPr lang="en-US" sz="2000" dirty="0"/>
                        <a:t> </a:t>
                      </a:r>
                      <a:r>
                        <a:rPr lang="en-US" sz="2000" dirty="0" err="1"/>
                        <a:t>sĩ</a:t>
                      </a:r>
                      <a:r>
                        <a:rPr lang="en-US" sz="2000" dirty="0"/>
                        <a:t>, [0.2, 0.4])}</a:t>
                      </a:r>
                    </a:p>
                  </a:txBody>
                  <a:tcPr/>
                </a:tc>
                <a:extLst>
                  <a:ext uri="{0D108BD9-81ED-4DB2-BD59-A6C34878D82A}">
                    <a16:rowId xmlns:a16="http://schemas.microsoft.com/office/drawing/2014/main" val="3404250158"/>
                  </a:ext>
                </a:extLst>
              </a:tr>
              <a:tr h="717823">
                <a:tc>
                  <a:txBody>
                    <a:bodyPr/>
                    <a:lstStyle/>
                    <a:p>
                      <a:r>
                        <a:rPr lang="en-US" sz="2000" dirty="0"/>
                        <a:t>A003</a:t>
                      </a:r>
                    </a:p>
                  </a:txBody>
                  <a:tcPr/>
                </a:tc>
                <a:tc>
                  <a:txBody>
                    <a:bodyPr/>
                    <a:lstStyle/>
                    <a:p>
                      <a:r>
                        <a:rPr lang="en-US" sz="2000" dirty="0"/>
                        <a:t>MỸ</a:t>
                      </a:r>
                    </a:p>
                  </a:txBody>
                  <a:tcPr/>
                </a:tc>
                <a:tc>
                  <a:txBody>
                    <a:bodyPr/>
                    <a:lstStyle/>
                    <a:p>
                      <a:r>
                        <a:rPr lang="en-US" sz="2000" dirty="0"/>
                        <a:t>{(</a:t>
                      </a:r>
                      <a:r>
                        <a:rPr lang="en-US" sz="2000" dirty="0" err="1"/>
                        <a:t>Giáo</a:t>
                      </a:r>
                      <a:r>
                        <a:rPr lang="en-US" sz="2000" dirty="0"/>
                        <a:t> </a:t>
                      </a:r>
                      <a:r>
                        <a:rPr lang="en-US" sz="2000" dirty="0" err="1"/>
                        <a:t>viên</a:t>
                      </a:r>
                      <a:r>
                        <a:rPr lang="en-US" sz="2000" dirty="0"/>
                        <a:t>, [0.2, 0.3])}</a:t>
                      </a:r>
                    </a:p>
                  </a:txBody>
                  <a:tcPr/>
                </a:tc>
                <a:extLst>
                  <a:ext uri="{0D108BD9-81ED-4DB2-BD59-A6C34878D82A}">
                    <a16:rowId xmlns:a16="http://schemas.microsoft.com/office/drawing/2014/main" val="2420500289"/>
                  </a:ext>
                </a:extLst>
              </a:tr>
            </a:tbl>
          </a:graphicData>
        </a:graphic>
      </p:graphicFrame>
    </p:spTree>
    <p:extLst>
      <p:ext uri="{BB962C8B-B14F-4D97-AF65-F5344CB8AC3E}">
        <p14:creationId xmlns:p14="http://schemas.microsoft.com/office/powerpoint/2010/main" val="3738292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8908B80-CE73-45E3-BEC0-6F2F28167527}"/>
              </a:ext>
            </a:extLst>
          </p:cNvPr>
          <p:cNvPicPr>
            <a:picLocks noChangeAspect="1"/>
          </p:cNvPicPr>
          <p:nvPr/>
        </p:nvPicPr>
        <p:blipFill>
          <a:blip r:embed="rId2"/>
          <a:stretch>
            <a:fillRect/>
          </a:stretch>
        </p:blipFill>
        <p:spPr>
          <a:xfrm>
            <a:off x="1251907" y="2409685"/>
            <a:ext cx="10896547" cy="3140080"/>
          </a:xfrm>
          <a:prstGeom prst="rect">
            <a:avLst/>
          </a:prstGeom>
        </p:spPr>
      </p:pic>
      <p:sp>
        <p:nvSpPr>
          <p:cNvPr id="14" name="Rectangle 13">
            <a:extLst>
              <a:ext uri="{FF2B5EF4-FFF2-40B4-BE49-F238E27FC236}">
                <a16:creationId xmlns:a16="http://schemas.microsoft.com/office/drawing/2014/main" id="{9C885EC5-072A-43A8-9856-03F59F02076E}"/>
              </a:ext>
            </a:extLst>
          </p:cNvPr>
          <p:cNvSpPr/>
          <p:nvPr/>
        </p:nvSpPr>
        <p:spPr>
          <a:xfrm>
            <a:off x="326860" y="1133523"/>
            <a:ext cx="11560340" cy="1384995"/>
          </a:xfrm>
          <a:prstGeom prst="rect">
            <a:avLst/>
          </a:prstGeom>
        </p:spPr>
        <p:txBody>
          <a:bodyPr wrap="square">
            <a:spAutoFit/>
          </a:bodyPr>
          <a:lstStyle/>
          <a:p>
            <a:r>
              <a:rPr lang="vi-VN" sz="2800" dirty="0">
                <a:latin typeface="+mj-lt"/>
              </a:rPr>
              <a:t>Ví dụ </a:t>
            </a:r>
            <a:r>
              <a:rPr lang="vi-VN" sz="2800" b="1" dirty="0">
                <a:latin typeface="+mj-lt"/>
              </a:rPr>
              <a:t>PATIENT</a:t>
            </a:r>
            <a:r>
              <a:rPr lang="vi-VN" sz="2800" dirty="0">
                <a:latin typeface="+mj-lt"/>
              </a:rPr>
              <a:t> minh</a:t>
            </a:r>
            <a:r>
              <a:rPr lang="en-US" sz="2800" dirty="0">
                <a:latin typeface="+mj-lt"/>
              </a:rPr>
              <a:t> </a:t>
            </a:r>
            <a:r>
              <a:rPr lang="vi-VN" sz="2800" dirty="0">
                <a:latin typeface="+mj-lt"/>
              </a:rPr>
              <a:t>họa một </a:t>
            </a:r>
            <a:r>
              <a:rPr lang="vi-VN" sz="2800" b="1" dirty="0">
                <a:latin typeface="+mj-lt"/>
              </a:rPr>
              <a:t>mối quan hệ IPRDB</a:t>
            </a:r>
            <a:r>
              <a:rPr lang="vi-VN" sz="2800" dirty="0">
                <a:latin typeface="+mj-lt"/>
              </a:rPr>
              <a:t> trong cơ sở dữ liệu y tế, nơi dữ liệu bao gồm cả </a:t>
            </a:r>
            <a:r>
              <a:rPr lang="vi-VN" sz="2800" b="1" dirty="0">
                <a:latin typeface="+mj-lt"/>
              </a:rPr>
              <a:t>giá trị xác suất</a:t>
            </a:r>
            <a:r>
              <a:rPr lang="vi-VN" sz="2800" dirty="0">
                <a:latin typeface="+mj-lt"/>
              </a:rPr>
              <a:t> để biểu diễn tính </a:t>
            </a:r>
            <a:r>
              <a:rPr lang="vi-VN" sz="2800" b="1" dirty="0">
                <a:latin typeface="+mj-lt"/>
              </a:rPr>
              <a:t>không chắc chắn</a:t>
            </a:r>
            <a:r>
              <a:rPr lang="vi-VN" sz="2800" dirty="0">
                <a:latin typeface="+mj-lt"/>
              </a:rPr>
              <a:t> hoặc </a:t>
            </a:r>
            <a:r>
              <a:rPr lang="vi-VN" sz="2800" b="1" dirty="0">
                <a:latin typeface="+mj-lt"/>
              </a:rPr>
              <a:t>không chính xác</a:t>
            </a:r>
            <a:r>
              <a:rPr lang="vi-VN" sz="2800" dirty="0">
                <a:latin typeface="+mj-lt"/>
              </a:rPr>
              <a:t>.</a:t>
            </a:r>
            <a:endParaRPr lang="en-US" sz="2800" dirty="0">
              <a:latin typeface="+mj-lt"/>
            </a:endParaRPr>
          </a:p>
        </p:txBody>
      </p:sp>
      <p:sp>
        <p:nvSpPr>
          <p:cNvPr id="16" name="Rectangle 15">
            <a:extLst>
              <a:ext uri="{FF2B5EF4-FFF2-40B4-BE49-F238E27FC236}">
                <a16:creationId xmlns:a16="http://schemas.microsoft.com/office/drawing/2014/main" id="{EE9B7EC6-A990-4AAF-8F48-68B81E5C189F}"/>
              </a:ext>
            </a:extLst>
          </p:cNvPr>
          <p:cNvSpPr/>
          <p:nvPr/>
        </p:nvSpPr>
        <p:spPr>
          <a:xfrm>
            <a:off x="779806" y="5619197"/>
            <a:ext cx="10791409" cy="1200329"/>
          </a:xfrm>
          <a:prstGeom prst="rect">
            <a:avLst/>
          </a:prstGeom>
        </p:spPr>
        <p:txBody>
          <a:bodyPr wrap="square">
            <a:spAutoFit/>
          </a:bodyPr>
          <a:lstStyle/>
          <a:p>
            <a:r>
              <a:rPr lang="vi-VN" sz="2400" b="1" dirty="0">
                <a:latin typeface="+mj-lt"/>
              </a:rPr>
              <a:t>Lược đồ IPRDB</a:t>
            </a:r>
            <a:r>
              <a:rPr lang="vi-VN" sz="2400" dirty="0">
                <a:latin typeface="+mj-lt"/>
              </a:rPr>
              <a:t>:</a:t>
            </a:r>
            <a:br>
              <a:rPr lang="vi-VN" sz="2400" dirty="0">
                <a:latin typeface="+mj-lt"/>
              </a:rPr>
            </a:br>
            <a:r>
              <a:rPr lang="vi-VN" sz="2400" dirty="0">
                <a:latin typeface="+mj-lt"/>
              </a:rPr>
              <a:t>R(U,℘)</a:t>
            </a:r>
            <a:r>
              <a:rPr lang="en-US" sz="2400" dirty="0">
                <a:latin typeface="+mj-lt"/>
              </a:rPr>
              <a:t>,</a:t>
            </a:r>
            <a:r>
              <a:rPr lang="vi-VN" sz="2400" dirty="0">
                <a:latin typeface="+mj-lt"/>
              </a:rPr>
              <a:t>với U={P_ID,P_NAME,P_AGE,P_DISEASE,D_COST}</a:t>
            </a:r>
            <a:br>
              <a:rPr lang="vi-VN" sz="2400" dirty="0">
                <a:latin typeface="+mj-lt"/>
              </a:rPr>
            </a:br>
            <a:r>
              <a:rPr lang="vi-VN" sz="2400" dirty="0">
                <a:latin typeface="+mj-lt"/>
              </a:rPr>
              <a:t>Mỗi thuộc tính có miền giá trị (dom(A)</a:t>
            </a:r>
            <a:r>
              <a:rPr lang="en-US" sz="2400" dirty="0">
                <a:latin typeface="+mj-lt"/>
              </a:rPr>
              <a:t> </a:t>
            </a:r>
            <a:r>
              <a:rPr lang="vi-VN" sz="2400" dirty="0">
                <a:latin typeface="+mj-lt"/>
              </a:rPr>
              <a:t>và phân phối xác suất (℘(A</a:t>
            </a:r>
            <a:r>
              <a:rPr lang="en-US" sz="2400" dirty="0">
                <a:latin typeface="+mj-lt"/>
              </a:rPr>
              <a:t>))</a:t>
            </a:r>
          </a:p>
        </p:txBody>
      </p:sp>
      <p:sp>
        <p:nvSpPr>
          <p:cNvPr id="18" name="Rectangle 17">
            <a:extLst>
              <a:ext uri="{FF2B5EF4-FFF2-40B4-BE49-F238E27FC236}">
                <a16:creationId xmlns:a16="http://schemas.microsoft.com/office/drawing/2014/main" id="{79DAED06-341B-49A4-9DA7-5F91F8585100}"/>
              </a:ext>
            </a:extLst>
          </p:cNvPr>
          <p:cNvSpPr/>
          <p:nvPr/>
        </p:nvSpPr>
        <p:spPr>
          <a:xfrm>
            <a:off x="3686287" y="415247"/>
            <a:ext cx="7989688" cy="646331"/>
          </a:xfrm>
          <a:prstGeom prst="rect">
            <a:avLst/>
          </a:prstGeom>
        </p:spPr>
        <p:txBody>
          <a:bodyPr wrap="none">
            <a:spAutoFit/>
          </a:bodyPr>
          <a:lstStyle/>
          <a:p>
            <a:r>
              <a:rPr lang="en-US" sz="3600" b="1" dirty="0">
                <a:latin typeface="Arial" panose="020B0604020202020204" pitchFamily="34" charset="0"/>
                <a:cs typeface="Arial" panose="020B0604020202020204" pitchFamily="34" charset="0"/>
              </a:rPr>
              <a:t>LƯỢC ĐỒ VÀ MỐI QUAN HỆ IPRDB</a:t>
            </a:r>
          </a:p>
        </p:txBody>
      </p:sp>
    </p:spTree>
    <p:extLst>
      <p:ext uri="{BB962C8B-B14F-4D97-AF65-F5344CB8AC3E}">
        <p14:creationId xmlns:p14="http://schemas.microsoft.com/office/powerpoint/2010/main" val="1751282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201705" y="225911"/>
            <a:ext cx="6145307" cy="799577"/>
          </a:xfrm>
          <a:prstGeom prst="rect">
            <a:avLst/>
          </a:prstGeom>
          <a:noFill/>
        </p:spPr>
        <p:txBody>
          <a:bodyPr wrap="square" rtlCol="0" anchor="ctr">
            <a:noAutofit/>
          </a:bodyPr>
          <a:lstStyle/>
          <a:p>
            <a:pPr algn="ctr"/>
            <a:r>
              <a:rPr lang="en-US" altLang="ko-KR" sz="3600" b="1" dirty="0">
                <a:solidFill>
                  <a:srgbClr val="002060"/>
                </a:solidFill>
                <a:latin typeface="Arial" panose="020B0604020202020204" pitchFamily="34" charset="0"/>
                <a:cs typeface="Arial" panose="020B0604020202020204" pitchFamily="34" charset="0"/>
              </a:rPr>
              <a:t>L</a:t>
            </a:r>
            <a:r>
              <a:rPr lang="vi-VN" altLang="ko-KR" sz="3600" b="1" dirty="0">
                <a:solidFill>
                  <a:srgbClr val="002060"/>
                </a:solidFill>
                <a:latin typeface="Arial" panose="020B0604020202020204" pitchFamily="34" charset="0"/>
                <a:cs typeface="Arial" panose="020B0604020202020204" pitchFamily="34" charset="0"/>
              </a:rPr>
              <a:t>Ư</a:t>
            </a:r>
            <a:r>
              <a:rPr lang="en-US" altLang="ko-KR" sz="3600" b="1" dirty="0">
                <a:solidFill>
                  <a:srgbClr val="002060"/>
                </a:solidFill>
                <a:latin typeface="Arial" panose="020B0604020202020204" pitchFamily="34" charset="0"/>
                <a:cs typeface="Arial" panose="020B0604020202020204" pitchFamily="34" charset="0"/>
              </a:rPr>
              <a:t>ỢC ĐỒ &amp; QH IPRDB</a:t>
            </a:r>
            <a:endParaRPr lang="ko-KR" altLang="en-US" sz="3600" b="1" dirty="0">
              <a:solidFill>
                <a:srgbClr val="002060"/>
              </a:solidFill>
              <a:latin typeface="Arial" panose="020B0604020202020204" pitchFamily="34" charset="0"/>
              <a:cs typeface="Arial" panose="020B0604020202020204" pitchFamily="34" charset="0"/>
            </a:endParaRPr>
          </a:p>
        </p:txBody>
      </p:sp>
      <p:pic>
        <p:nvPicPr>
          <p:cNvPr id="28" name="Picture 27">
            <a:extLst>
              <a:ext uri="{FF2B5EF4-FFF2-40B4-BE49-F238E27FC236}">
                <a16:creationId xmlns:a16="http://schemas.microsoft.com/office/drawing/2014/main" id="{58138CB0-ADB4-4E94-9B2B-8A0220374D1A}"/>
              </a:ext>
            </a:extLst>
          </p:cNvPr>
          <p:cNvPicPr>
            <a:picLocks noChangeAspect="1"/>
          </p:cNvPicPr>
          <p:nvPr/>
        </p:nvPicPr>
        <p:blipFill>
          <a:blip r:embed="rId3"/>
          <a:stretch>
            <a:fillRect/>
          </a:stretch>
        </p:blipFill>
        <p:spPr>
          <a:xfrm>
            <a:off x="2678654" y="936556"/>
            <a:ext cx="9311641" cy="2683354"/>
          </a:xfrm>
          <a:prstGeom prst="rect">
            <a:avLst/>
          </a:prstGeom>
        </p:spPr>
      </p:pic>
      <p:sp>
        <p:nvSpPr>
          <p:cNvPr id="29" name="Rectangle 1">
            <a:extLst>
              <a:ext uri="{FF2B5EF4-FFF2-40B4-BE49-F238E27FC236}">
                <a16:creationId xmlns:a16="http://schemas.microsoft.com/office/drawing/2014/main" id="{2D110F42-2151-437A-B0D2-0D3C26A5FEDF}"/>
              </a:ext>
            </a:extLst>
          </p:cNvPr>
          <p:cNvSpPr>
            <a:spLocks noChangeArrowheads="1"/>
          </p:cNvSpPr>
          <p:nvPr/>
        </p:nvSpPr>
        <p:spPr bwMode="auto">
          <a:xfrm>
            <a:off x="2177865" y="3835025"/>
            <a:ext cx="1000461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Không</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chắc</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chắn</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không</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chính</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xác</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742950" lvl="1" indent="-285750" eaLnBrk="0" fontAlgn="base" hangingPunct="0">
              <a:spcBef>
                <a:spcPct val="0"/>
              </a:spcBef>
              <a:spcAft>
                <a:spcPct val="0"/>
              </a:spcAft>
              <a:buFont typeface="Wingdings" panose="05000000000000000000" pitchFamily="2" charset="2"/>
              <a:buChar char="§"/>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P_AGE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P_DISEASE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của</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bệnh</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nhân</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biểu</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diễn</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sự</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không</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chắc</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chắn</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nhiều</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giá</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trị</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khả</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dĩ</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742950" lvl="1" indent="-285750" eaLnBrk="0" fontAlgn="base" hangingPunct="0">
              <a:spcBef>
                <a:spcPct val="0"/>
              </a:spcBef>
              <a:spcAft>
                <a:spcPct val="0"/>
              </a:spcAft>
              <a:buFont typeface="Wingdings" panose="05000000000000000000" pitchFamily="2" charset="2"/>
              <a:buChar char="§"/>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P_COST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mô</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tả</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sự</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không</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chính</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xác</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trong</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xác</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định</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chi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phí</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điều</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trị</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Xác</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suất</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chắc</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chắn</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không</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chắc</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chắn</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742950" lvl="1" indent="-285750" eaLnBrk="0" fontAlgn="base" hangingPunct="0">
              <a:spcBef>
                <a:spcPct val="0"/>
              </a:spcBef>
              <a:spcAft>
                <a:spcPct val="0"/>
              </a:spcAft>
              <a:buFont typeface="Wingdings" panose="05000000000000000000" pitchFamily="2" charset="2"/>
              <a:buChar char="§"/>
            </a:pP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Xác</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suất</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chắc</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chắn</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(v,[1,1])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ví</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dụ</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P_ID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P_NAME).</a:t>
            </a:r>
          </a:p>
          <a:p>
            <a:pPr marL="742950" lvl="1" indent="-285750" eaLnBrk="0" fontAlgn="base" hangingPunct="0">
              <a:spcBef>
                <a:spcPct val="0"/>
              </a:spcBef>
              <a:spcAft>
                <a:spcPct val="0"/>
              </a:spcAft>
              <a:buFont typeface="Wingdings" panose="05000000000000000000" pitchFamily="2" charset="2"/>
              <a:buChar char="§"/>
            </a:pP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Xác</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suất</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không</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chắc</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chắn</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l,u</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với</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l,u</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]⊆[0,1]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ví</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dụ</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P_AGE, P_DISEASE, D_COST).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3737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FE5858-367C-458B-8416-BB72BA38BE88}"/>
              </a:ext>
            </a:extLst>
          </p:cNvPr>
          <p:cNvSpPr/>
          <p:nvPr/>
        </p:nvSpPr>
        <p:spPr>
          <a:xfrm>
            <a:off x="293876" y="2091801"/>
            <a:ext cx="8630855" cy="707886"/>
          </a:xfrm>
          <a:prstGeom prst="rect">
            <a:avLst/>
          </a:prstGeom>
        </p:spPr>
        <p:txBody>
          <a:bodyPr wrap="square">
            <a:spAutoFit/>
          </a:bodyPr>
          <a:lstStyle/>
          <a:p>
            <a:r>
              <a:rPr lang="vi-VN" sz="2000" dirty="0">
                <a:latin typeface="Times New Roman" panose="02020603050405020304" pitchFamily="18" charset="0"/>
                <a:cs typeface="Times New Roman" panose="02020603050405020304" pitchFamily="18" charset="0"/>
              </a:rPr>
              <a:t>Trong lược đồ IPRDB R(U,℘)</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nếu t</a:t>
            </a:r>
            <a:r>
              <a:rPr lang="en-US" sz="2000" baseline="-25000" dirty="0">
                <a:latin typeface="Times New Roman" panose="02020603050405020304" pitchFamily="18" charset="0"/>
                <a:cs typeface="Times New Roman" panose="02020603050405020304" pitchFamily="18" charset="0"/>
              </a:rPr>
              <a:t>1</a:t>
            </a:r>
            <a:r>
              <a:rPr lang="vi-VN" sz="2000" dirty="0">
                <a:latin typeface="Times New Roman" panose="02020603050405020304" pitchFamily="18" charset="0"/>
                <a:cs typeface="Times New Roman" panose="02020603050405020304" pitchFamily="18" charset="0"/>
              </a:rPr>
              <a:t>​ và t</a:t>
            </a:r>
            <a:r>
              <a:rPr lang="vi-VN" sz="2000" baseline="-25000" dirty="0">
                <a:latin typeface="Times New Roman" panose="02020603050405020304" pitchFamily="18" charset="0"/>
                <a:cs typeface="Times New Roman" panose="02020603050405020304" pitchFamily="18" charset="0"/>
              </a:rPr>
              <a:t>2</a:t>
            </a:r>
            <a:r>
              <a:rPr lang="vi-VN" sz="2000" dirty="0">
                <a:latin typeface="Times New Roman" panose="02020603050405020304" pitchFamily="18" charset="0"/>
                <a:cs typeface="Times New Roman" panose="02020603050405020304" pitchFamily="18" charset="0"/>
              </a:rPr>
              <a:t>​ là hai bộ dữ liệu trong mối quan hệ r, xác suất để giá trị thuộc tính A</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của t</a:t>
            </a:r>
            <a:r>
              <a:rPr lang="vi-VN"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và t</a:t>
            </a:r>
            <a:r>
              <a:rPr lang="vi-VN"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bằng nhau được tính bằng công thức:</a:t>
            </a:r>
            <a:endParaRPr lang="en-US"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12D7399-181A-4D10-90B5-1062561E1229}"/>
              </a:ext>
            </a:extLst>
          </p:cNvPr>
          <p:cNvPicPr>
            <a:picLocks noChangeAspect="1"/>
          </p:cNvPicPr>
          <p:nvPr/>
        </p:nvPicPr>
        <p:blipFill>
          <a:blip r:embed="rId2"/>
          <a:stretch>
            <a:fillRect/>
          </a:stretch>
        </p:blipFill>
        <p:spPr>
          <a:xfrm>
            <a:off x="953621" y="2937606"/>
            <a:ext cx="7589135" cy="939372"/>
          </a:xfrm>
          <a:prstGeom prst="rect">
            <a:avLst/>
          </a:prstGeom>
        </p:spPr>
      </p:pic>
      <p:sp>
        <p:nvSpPr>
          <p:cNvPr id="7" name="Rectangle 6">
            <a:extLst>
              <a:ext uri="{FF2B5EF4-FFF2-40B4-BE49-F238E27FC236}">
                <a16:creationId xmlns:a16="http://schemas.microsoft.com/office/drawing/2014/main" id="{E2584DD1-3622-472D-8E7D-461AF6AA0897}"/>
              </a:ext>
            </a:extLst>
          </p:cNvPr>
          <p:cNvSpPr/>
          <p:nvPr/>
        </p:nvSpPr>
        <p:spPr>
          <a:xfrm>
            <a:off x="536143" y="4058313"/>
            <a:ext cx="8899743" cy="1785104"/>
          </a:xfrm>
          <a:prstGeom prst="rect">
            <a:avLst/>
          </a:prstGeom>
        </p:spPr>
        <p:txBody>
          <a:bodyPr wrap="square">
            <a:spAutoFit/>
          </a:bodyPr>
          <a:lstStyle/>
          <a:p>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t</a:t>
            </a:r>
            <a:r>
              <a:rPr lang="en-US" sz="2200" b="1" baseline="-25000" dirty="0">
                <a:latin typeface="Times New Roman" panose="02020603050405020304" pitchFamily="18" charset="0"/>
                <a:cs typeface="Times New Roman" panose="02020603050405020304" pitchFamily="18" charset="0"/>
              </a:rPr>
              <a:t>1</a:t>
            </a:r>
            <a:r>
              <a:rPr lang="en-US" sz="2200" b="1" dirty="0">
                <a:latin typeface="Times New Roman" panose="02020603050405020304" pitchFamily="18" charset="0"/>
                <a:cs typeface="Times New Roman" panose="02020603050405020304" pitchFamily="18" charset="0"/>
              </a:rPr>
              <a:t>.A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t</a:t>
            </a:r>
            <a:r>
              <a:rPr lang="en-US" sz="2200" b="1" baseline="-25000" dirty="0">
                <a:latin typeface="Times New Roman" panose="02020603050405020304" pitchFamily="18" charset="0"/>
                <a:cs typeface="Times New Roman" panose="02020603050405020304" pitchFamily="18" charset="0"/>
              </a:rPr>
              <a:t>2</a:t>
            </a:r>
            <a:r>
              <a:rPr lang="en-US" sz="2200" b="1" dirty="0">
                <a:latin typeface="Times New Roman" panose="02020603050405020304" pitchFamily="18" charset="0"/>
                <a:cs typeface="Times New Roman" panose="02020603050405020304" pitchFamily="18" charset="0"/>
              </a:rPr>
              <a:t>.A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suất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thuộc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hai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bộ</a:t>
            </a:r>
            <a:r>
              <a:rPr lang="en-US" sz="2200" dirty="0">
                <a:latin typeface="Times New Roman" panose="02020603050405020304" pitchFamily="18" charset="0"/>
                <a:cs typeface="Times New Roman" panose="02020603050405020304" pitchFamily="18" charset="0"/>
              </a:rPr>
              <a:t> t1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t2.</a:t>
            </a:r>
          </a:p>
          <a:p>
            <a:pPr lvl="1">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Toán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hợp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suất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khoảng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suất</a:t>
            </a:r>
            <a:r>
              <a:rPr lang="en-US" sz="2200" dirty="0">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Toán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loại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trừ</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nhau</a:t>
            </a:r>
            <a:r>
              <a:rPr lang="en-US" sz="2200" dirty="0">
                <a:latin typeface="Times New Roman" panose="02020603050405020304" pitchFamily="18" charset="0"/>
                <a:cs typeface="Times New Roman" panose="02020603050405020304" pitchFamily="18" charset="0"/>
              </a:rPr>
              <a:t> (mutual exclusion probabilistic disjunction).</a:t>
            </a:r>
          </a:p>
          <a:p>
            <a:pPr lvl="1">
              <a:buFont typeface="Arial" panose="020B0604020202020204" pitchFamily="34" charset="0"/>
              <a:buChar char="•"/>
            </a:pPr>
            <a:r>
              <a:rPr lang="en-US" sz="2200" b="1" dirty="0" err="1">
                <a:latin typeface="Times New Roman" panose="02020603050405020304" pitchFamily="18" charset="0"/>
                <a:cs typeface="Times New Roman" panose="02020603050405020304" pitchFamily="18" charset="0"/>
              </a:rPr>
              <a:t>Pr</a:t>
            </a:r>
            <a:r>
              <a:rPr lang="en-US" sz="2200" b="1" dirty="0">
                <a:latin typeface="Times New Roman" panose="02020603050405020304" pitchFamily="18" charset="0"/>
                <a:cs typeface="Times New Roman" panose="02020603050405020304" pitchFamily="18" charset="0"/>
              </a:rPr>
              <a:t>(v</a:t>
            </a:r>
            <a:r>
              <a:rPr lang="en-US" sz="2200" b="1" baseline="-25000" dirty="0">
                <a:latin typeface="Times New Roman" panose="02020603050405020304" pitchFamily="18" charset="0"/>
                <a:cs typeface="Times New Roman" panose="02020603050405020304" pitchFamily="18" charset="0"/>
              </a:rPr>
              <a:t>1i</a:t>
            </a:r>
            <a:r>
              <a:rPr lang="en-US" sz="2200" b="1" dirty="0">
                <a:latin typeface="Times New Roman" panose="02020603050405020304" pitchFamily="18" charset="0"/>
                <a:cs typeface="Times New Roman" panose="02020603050405020304" pitchFamily="18" charset="0"/>
              </a:rPr>
              <a:t>=v</a:t>
            </a:r>
            <a:r>
              <a:rPr lang="en-US" sz="2200" b="1" baseline="-25000" dirty="0">
                <a:latin typeface="Times New Roman" panose="02020603050405020304" pitchFamily="18" charset="0"/>
                <a:cs typeface="Times New Roman" panose="02020603050405020304" pitchFamily="18" charset="0"/>
              </a:rPr>
              <a:t>2j</a:t>
            </a:r>
            <a:r>
              <a:rPr lang="en-US" sz="2200" b="1"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suất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hai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trị</a:t>
            </a:r>
            <a:r>
              <a:rPr lang="en-US" sz="2200" dirty="0">
                <a:latin typeface="Times New Roman" panose="02020603050405020304" pitchFamily="18" charset="0"/>
                <a:cs typeface="Times New Roman" panose="02020603050405020304" pitchFamily="18" charset="0"/>
              </a:rPr>
              <a:t> v</a:t>
            </a:r>
            <a:r>
              <a:rPr lang="en-US" sz="2200" baseline="-25000" dirty="0">
                <a:latin typeface="Times New Roman" panose="02020603050405020304" pitchFamily="18" charset="0"/>
                <a:cs typeface="Times New Roman" panose="02020603050405020304" pitchFamily="18" charset="0"/>
              </a:rPr>
              <a:t>1i</a:t>
            </a:r>
            <a:r>
              <a:rPr lang="en-US" sz="2200" dirty="0">
                <a:latin typeface="Times New Roman" panose="02020603050405020304" pitchFamily="18" charset="0"/>
                <a:cs typeface="Times New Roman" panose="02020603050405020304" pitchFamily="18" charset="0"/>
              </a:rPr>
              <a:t>​</a:t>
            </a:r>
            <a:r>
              <a:rPr lang="en-US" sz="2200" baseline="-250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v</a:t>
            </a:r>
            <a:r>
              <a:rPr lang="en-US" sz="2200" baseline="-25000" dirty="0">
                <a:latin typeface="Times New Roman" panose="02020603050405020304" pitchFamily="18" charset="0"/>
                <a:cs typeface="Times New Roman" panose="02020603050405020304" pitchFamily="18" charset="0"/>
              </a:rPr>
              <a:t>2j</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bằng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nhau</a:t>
            </a:r>
            <a:r>
              <a:rPr lang="en-US" sz="2200" dirty="0">
                <a:latin typeface="Times New Roman" panose="02020603050405020304" pitchFamily="18" charset="0"/>
                <a:cs typeface="Times New Roman" panose="02020603050405020304" pitchFamily="18" charset="0"/>
              </a:rPr>
              <a:t>.</a:t>
            </a:r>
          </a:p>
        </p:txBody>
      </p:sp>
      <p:sp>
        <p:nvSpPr>
          <p:cNvPr id="8" name="Rectangle 7">
            <a:extLst>
              <a:ext uri="{FF2B5EF4-FFF2-40B4-BE49-F238E27FC236}">
                <a16:creationId xmlns:a16="http://schemas.microsoft.com/office/drawing/2014/main" id="{DAA2A176-8483-4D00-8776-4853D8246A6A}"/>
              </a:ext>
            </a:extLst>
          </p:cNvPr>
          <p:cNvSpPr/>
          <p:nvPr/>
        </p:nvSpPr>
        <p:spPr>
          <a:xfrm>
            <a:off x="294049" y="1129307"/>
            <a:ext cx="8630682" cy="789643"/>
          </a:xfrm>
          <a:prstGeom prst="rect">
            <a:avLst/>
          </a:prstGeom>
        </p:spPr>
        <p:txBody>
          <a:bodyPr wrap="square">
            <a:noAutofit/>
          </a:bodyPr>
          <a:lstStyle/>
          <a:p>
            <a:r>
              <a:rPr lang="en-US" sz="2400" b="1" dirty="0" err="1">
                <a:solidFill>
                  <a:srgbClr val="000000"/>
                </a:solidFill>
                <a:latin typeface="Times New Roman" panose="02020603050405020304" pitchFamily="18" charset="0"/>
              </a:rPr>
              <a:t>Định</a:t>
            </a:r>
            <a:r>
              <a:rPr lang="en-US" sz="2400" b="1" dirty="0">
                <a:solidFill>
                  <a:srgbClr val="000000"/>
                </a:solidFill>
                <a:latin typeface="Times New Roman" panose="02020603050405020304" pitchFamily="18" charset="0"/>
              </a:rPr>
              <a:t> </a:t>
            </a:r>
            <a:r>
              <a:rPr lang="en-US" sz="2400" b="1" dirty="0" err="1">
                <a:solidFill>
                  <a:srgbClr val="000000"/>
                </a:solidFill>
                <a:latin typeface="Times New Roman" panose="02020603050405020304" pitchFamily="18" charset="0"/>
              </a:rPr>
              <a:t>nghĩa</a:t>
            </a:r>
            <a:r>
              <a:rPr lang="en-US" sz="2400" b="1" dirty="0">
                <a:solidFill>
                  <a:srgbClr val="000000"/>
                </a:solidFill>
                <a:latin typeface="Times New Roman" panose="02020603050405020304" pitchFamily="18" charset="0"/>
              </a:rPr>
              <a:t> : </a:t>
            </a:r>
            <a:r>
              <a:rPr lang="en-US" sz="2400" dirty="0" err="1">
                <a:solidFill>
                  <a:srgbClr val="000000"/>
                </a:solidFill>
                <a:latin typeface="Times New Roman" panose="02020603050405020304" pitchFamily="18" charset="0"/>
              </a:rPr>
              <a:t>cách</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tính</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khoảng</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giá</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trị</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xác</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suất</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của</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một</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thuộc</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tính</a:t>
            </a:r>
            <a:r>
              <a:rPr lang="en-US" sz="2400" dirty="0">
                <a:solidFill>
                  <a:srgbClr val="000000"/>
                </a:solidFill>
                <a:latin typeface="Times New Roman" panose="02020603050405020304" pitchFamily="18" charset="0"/>
              </a:rPr>
              <a:t> A </a:t>
            </a:r>
            <a:r>
              <a:rPr lang="en-US" sz="2400" dirty="0" err="1">
                <a:solidFill>
                  <a:srgbClr val="000000"/>
                </a:solidFill>
                <a:latin typeface="Times New Roman" panose="02020603050405020304" pitchFamily="18" charset="0"/>
              </a:rPr>
              <a:t>giữa</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hai</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dòng</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dữ</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liệu</a:t>
            </a:r>
            <a:r>
              <a:rPr lang="en-US" sz="2400" dirty="0">
                <a:solidFill>
                  <a:srgbClr val="000000"/>
                </a:solidFill>
                <a:latin typeface="Times New Roman" panose="02020603050405020304" pitchFamily="18" charset="0"/>
              </a:rPr>
              <a:t> (tuples) </a:t>
            </a:r>
            <a:r>
              <a:rPr lang="en-US" sz="2400" dirty="0" err="1">
                <a:solidFill>
                  <a:srgbClr val="000000"/>
                </a:solidFill>
                <a:latin typeface="Times New Roman" panose="02020603050405020304" pitchFamily="18" charset="0"/>
              </a:rPr>
              <a:t>trong</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một</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bảng</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quan</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hệ</a:t>
            </a:r>
            <a:r>
              <a:rPr lang="en-US" sz="2400" dirty="0">
                <a:solidFill>
                  <a:srgbClr val="000000"/>
                </a:solidFill>
                <a:latin typeface="Times New Roman" panose="02020603050405020304" pitchFamily="18" charset="0"/>
              </a:rPr>
              <a:t> IPRDB</a:t>
            </a:r>
            <a:endParaRPr lang="en-US" sz="2400" dirty="0"/>
          </a:p>
        </p:txBody>
      </p:sp>
      <p:sp>
        <p:nvSpPr>
          <p:cNvPr id="9" name="Rectangle 8">
            <a:extLst>
              <a:ext uri="{FF2B5EF4-FFF2-40B4-BE49-F238E27FC236}">
                <a16:creationId xmlns:a16="http://schemas.microsoft.com/office/drawing/2014/main" id="{24AA4899-D262-4028-90CF-16C931EB5EB7}"/>
              </a:ext>
            </a:extLst>
          </p:cNvPr>
          <p:cNvSpPr/>
          <p:nvPr/>
        </p:nvSpPr>
        <p:spPr>
          <a:xfrm>
            <a:off x="1346935" y="441394"/>
            <a:ext cx="8899744" cy="584775"/>
          </a:xfrm>
          <a:prstGeom prst="rect">
            <a:avLst/>
          </a:prstGeom>
        </p:spPr>
        <p:txBody>
          <a:bodyPr wrap="none">
            <a:spAutoFit/>
          </a:bodyPr>
          <a:lstStyle/>
          <a:p>
            <a:r>
              <a:rPr lang="en-US" sz="3200" b="1" dirty="0">
                <a:solidFill>
                  <a:srgbClr val="002060"/>
                </a:solidFill>
              </a:rPr>
              <a:t>CÁCH TÍNH KHOẢNG XÁC SUẤT CỦA 1 THUỘC TÍNH </a:t>
            </a:r>
          </a:p>
        </p:txBody>
      </p:sp>
      <p:grpSp>
        <p:nvGrpSpPr>
          <p:cNvPr id="19" name="그룹 2">
            <a:extLst>
              <a:ext uri="{FF2B5EF4-FFF2-40B4-BE49-F238E27FC236}">
                <a16:creationId xmlns:a16="http://schemas.microsoft.com/office/drawing/2014/main" id="{7EFCC667-BA24-49B0-B67B-9583E6AB11C4}"/>
              </a:ext>
            </a:extLst>
          </p:cNvPr>
          <p:cNvGrpSpPr/>
          <p:nvPr/>
        </p:nvGrpSpPr>
        <p:grpSpPr>
          <a:xfrm>
            <a:off x="9167000" y="1650075"/>
            <a:ext cx="2577596" cy="4123846"/>
            <a:chOff x="5063146" y="2486637"/>
            <a:chExt cx="2093802" cy="3477515"/>
          </a:xfrm>
          <a:solidFill>
            <a:srgbClr val="888FFF"/>
          </a:solidFill>
        </p:grpSpPr>
        <p:sp>
          <p:nvSpPr>
            <p:cNvPr id="20" name="Freeform: Shape 12">
              <a:extLst>
                <a:ext uri="{FF2B5EF4-FFF2-40B4-BE49-F238E27FC236}">
                  <a16:creationId xmlns:a16="http://schemas.microsoft.com/office/drawing/2014/main" id="{88240D87-1CF0-48F0-9E81-0F14B952AAFC}"/>
                </a:ext>
              </a:extLst>
            </p:cNvPr>
            <p:cNvSpPr/>
            <p:nvPr/>
          </p:nvSpPr>
          <p:spPr>
            <a:xfrm>
              <a:off x="5570246" y="5095821"/>
              <a:ext cx="1050549" cy="258137"/>
            </a:xfrm>
            <a:custGeom>
              <a:avLst/>
              <a:gdLst>
                <a:gd name="connsiteX0" fmla="*/ 512486 w 977303"/>
                <a:gd name="connsiteY0" fmla="*/ 240135 h 240139"/>
                <a:gd name="connsiteX1" fmla="*/ 64186 w 977303"/>
                <a:gd name="connsiteY1" fmla="*/ 136798 h 240139"/>
                <a:gd name="connsiteX2" fmla="*/ 623 w 977303"/>
                <a:gd name="connsiteY2" fmla="*/ 44118 h 240139"/>
                <a:gd name="connsiteX3" fmla="*/ 52784 w 977303"/>
                <a:gd name="connsiteY3" fmla="*/ 4141 h 240139"/>
                <a:gd name="connsiteX4" fmla="*/ 161380 w 977303"/>
                <a:gd name="connsiteY4" fmla="*/ 54265 h 240139"/>
                <a:gd name="connsiteX5" fmla="*/ 518256 w 977303"/>
                <a:gd name="connsiteY5" fmla="*/ 125599 h 240139"/>
                <a:gd name="connsiteX6" fmla="*/ 876014 w 977303"/>
                <a:gd name="connsiteY6" fmla="*/ 44525 h 240139"/>
                <a:gd name="connsiteX7" fmla="*/ 917518 w 977303"/>
                <a:gd name="connsiteY7" fmla="*/ 26267 h 240139"/>
                <a:gd name="connsiteX8" fmla="*/ 937540 w 977303"/>
                <a:gd name="connsiteY8" fmla="*/ 26811 h 240139"/>
                <a:gd name="connsiteX9" fmla="*/ 948061 w 977303"/>
                <a:gd name="connsiteY9" fmla="*/ 136561 h 240139"/>
                <a:gd name="connsiteX10" fmla="*/ 916296 w 977303"/>
                <a:gd name="connsiteY10" fmla="*/ 154445 h 240139"/>
                <a:gd name="connsiteX11" fmla="*/ 633334 w 977303"/>
                <a:gd name="connsiteY11" fmla="*/ 232397 h 240139"/>
                <a:gd name="connsiteX12" fmla="*/ 512486 w 977303"/>
                <a:gd name="connsiteY12" fmla="*/ 240135 h 24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7303" h="240139">
                  <a:moveTo>
                    <a:pt x="512486" y="240135"/>
                  </a:moveTo>
                  <a:cubicBezTo>
                    <a:pt x="355497" y="238642"/>
                    <a:pt x="206617" y="201006"/>
                    <a:pt x="64186" y="136798"/>
                  </a:cubicBezTo>
                  <a:cubicBezTo>
                    <a:pt x="25533" y="119355"/>
                    <a:pt x="6494" y="84706"/>
                    <a:pt x="623" y="44118"/>
                  </a:cubicBezTo>
                  <a:cubicBezTo>
                    <a:pt x="-4331" y="9910"/>
                    <a:pt x="20917" y="-8857"/>
                    <a:pt x="52784" y="4141"/>
                  </a:cubicBezTo>
                  <a:cubicBezTo>
                    <a:pt x="89706" y="19209"/>
                    <a:pt x="124389" y="39197"/>
                    <a:pt x="161380" y="54265"/>
                  </a:cubicBezTo>
                  <a:cubicBezTo>
                    <a:pt x="275814" y="100860"/>
                    <a:pt x="394014" y="128552"/>
                    <a:pt x="518256" y="125599"/>
                  </a:cubicBezTo>
                  <a:cubicBezTo>
                    <a:pt x="642904" y="122681"/>
                    <a:pt x="761614" y="92919"/>
                    <a:pt x="876014" y="44525"/>
                  </a:cubicBezTo>
                  <a:cubicBezTo>
                    <a:pt x="889927" y="38654"/>
                    <a:pt x="903909" y="32851"/>
                    <a:pt x="917518" y="26267"/>
                  </a:cubicBezTo>
                  <a:cubicBezTo>
                    <a:pt x="924712" y="22772"/>
                    <a:pt x="930380" y="23722"/>
                    <a:pt x="937540" y="26811"/>
                  </a:cubicBezTo>
                  <a:cubicBezTo>
                    <a:pt x="985594" y="47749"/>
                    <a:pt x="991295" y="101505"/>
                    <a:pt x="948061" y="136561"/>
                  </a:cubicBezTo>
                  <a:cubicBezTo>
                    <a:pt x="938558" y="144264"/>
                    <a:pt x="927427" y="149457"/>
                    <a:pt x="916296" y="154445"/>
                  </a:cubicBezTo>
                  <a:cubicBezTo>
                    <a:pt x="825957" y="194898"/>
                    <a:pt x="731478" y="220282"/>
                    <a:pt x="633334" y="232397"/>
                  </a:cubicBezTo>
                  <a:cubicBezTo>
                    <a:pt x="593153" y="237352"/>
                    <a:pt x="552973" y="240271"/>
                    <a:pt x="512486" y="240135"/>
                  </a:cubicBezTo>
                  <a:close/>
                </a:path>
              </a:pathLst>
            </a:custGeom>
            <a:grpFill/>
            <a:ln w="338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1" name="Freeform: Shape 13">
              <a:extLst>
                <a:ext uri="{FF2B5EF4-FFF2-40B4-BE49-F238E27FC236}">
                  <a16:creationId xmlns:a16="http://schemas.microsoft.com/office/drawing/2014/main" id="{2210E897-78E9-473E-A376-F27830BAE847}"/>
                </a:ext>
              </a:extLst>
            </p:cNvPr>
            <p:cNvSpPr/>
            <p:nvPr/>
          </p:nvSpPr>
          <p:spPr>
            <a:xfrm>
              <a:off x="5738092" y="5571797"/>
              <a:ext cx="700011" cy="392355"/>
            </a:xfrm>
            <a:custGeom>
              <a:avLst/>
              <a:gdLst>
                <a:gd name="connsiteX0" fmla="*/ 313313 w 651205"/>
                <a:gd name="connsiteY0" fmla="*/ 365000 h 364999"/>
                <a:gd name="connsiteX1" fmla="*/ 242420 w 651205"/>
                <a:gd name="connsiteY1" fmla="*/ 307478 h 364999"/>
                <a:gd name="connsiteX2" fmla="*/ 216017 w 651205"/>
                <a:gd name="connsiteY2" fmla="*/ 272014 h 364999"/>
                <a:gd name="connsiteX3" fmla="*/ 13993 w 651205"/>
                <a:gd name="connsiteY3" fmla="*/ 50681 h 364999"/>
                <a:gd name="connsiteX4" fmla="*/ 521 w 651205"/>
                <a:gd name="connsiteY4" fmla="*/ 15557 h 364999"/>
                <a:gd name="connsiteX5" fmla="*/ 16640 w 651205"/>
                <a:gd name="connsiteY5" fmla="*/ 1201 h 364999"/>
                <a:gd name="connsiteX6" fmla="*/ 50170 w 651205"/>
                <a:gd name="connsiteY6" fmla="*/ 15523 h 364999"/>
                <a:gd name="connsiteX7" fmla="*/ 355971 w 651205"/>
                <a:gd name="connsiteY7" fmla="*/ 82479 h 364999"/>
                <a:gd name="connsiteX8" fmla="*/ 565155 w 651205"/>
                <a:gd name="connsiteY8" fmla="*/ 35918 h 364999"/>
                <a:gd name="connsiteX9" fmla="*/ 614499 w 651205"/>
                <a:gd name="connsiteY9" fmla="*/ 16982 h 364999"/>
                <a:gd name="connsiteX10" fmla="*/ 645075 w 651205"/>
                <a:gd name="connsiteY10" fmla="*/ 20783 h 364999"/>
                <a:gd name="connsiteX11" fmla="*/ 648639 w 651205"/>
                <a:gd name="connsiteY11" fmla="*/ 49086 h 364999"/>
                <a:gd name="connsiteX12" fmla="*/ 613005 w 651205"/>
                <a:gd name="connsiteY12" fmla="*/ 112445 h 364999"/>
                <a:gd name="connsiteX13" fmla="*/ 399613 w 651205"/>
                <a:gd name="connsiteY13" fmla="*/ 284299 h 364999"/>
                <a:gd name="connsiteX14" fmla="*/ 385394 w 651205"/>
                <a:gd name="connsiteY14" fmla="*/ 300588 h 364999"/>
                <a:gd name="connsiteX15" fmla="*/ 376197 w 651205"/>
                <a:gd name="connsiteY15" fmla="*/ 327975 h 364999"/>
                <a:gd name="connsiteX16" fmla="*/ 313313 w 651205"/>
                <a:gd name="connsiteY16" fmla="*/ 365000 h 36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1205" h="364999">
                  <a:moveTo>
                    <a:pt x="313313" y="365000"/>
                  </a:moveTo>
                  <a:cubicBezTo>
                    <a:pt x="281073" y="364796"/>
                    <a:pt x="248257" y="338496"/>
                    <a:pt x="242420" y="307478"/>
                  </a:cubicBezTo>
                  <a:cubicBezTo>
                    <a:pt x="239128" y="289966"/>
                    <a:pt x="229558" y="280905"/>
                    <a:pt x="216017" y="272014"/>
                  </a:cubicBezTo>
                  <a:cubicBezTo>
                    <a:pt x="129920" y="215476"/>
                    <a:pt x="65305" y="139119"/>
                    <a:pt x="13993" y="50681"/>
                  </a:cubicBezTo>
                  <a:cubicBezTo>
                    <a:pt x="7681" y="39787"/>
                    <a:pt x="2693" y="28079"/>
                    <a:pt x="521" y="15557"/>
                  </a:cubicBezTo>
                  <a:cubicBezTo>
                    <a:pt x="-1787" y="2118"/>
                    <a:pt x="3575" y="-2430"/>
                    <a:pt x="16640" y="1201"/>
                  </a:cubicBezTo>
                  <a:cubicBezTo>
                    <a:pt x="28450" y="4493"/>
                    <a:pt x="39140" y="10432"/>
                    <a:pt x="50170" y="15523"/>
                  </a:cubicBezTo>
                  <a:cubicBezTo>
                    <a:pt x="147194" y="60319"/>
                    <a:pt x="248290" y="86348"/>
                    <a:pt x="355971" y="82479"/>
                  </a:cubicBezTo>
                  <a:cubicBezTo>
                    <a:pt x="428595" y="79866"/>
                    <a:pt x="497588" y="61167"/>
                    <a:pt x="565155" y="35918"/>
                  </a:cubicBezTo>
                  <a:cubicBezTo>
                    <a:pt x="581648" y="29742"/>
                    <a:pt x="598005" y="23192"/>
                    <a:pt x="614499" y="16982"/>
                  </a:cubicBezTo>
                  <a:cubicBezTo>
                    <a:pt x="625256" y="12944"/>
                    <a:pt x="635980" y="11891"/>
                    <a:pt x="645075" y="20783"/>
                  </a:cubicBezTo>
                  <a:cubicBezTo>
                    <a:pt x="653593" y="29097"/>
                    <a:pt x="651659" y="39244"/>
                    <a:pt x="648639" y="49086"/>
                  </a:cubicBezTo>
                  <a:cubicBezTo>
                    <a:pt x="641410" y="72773"/>
                    <a:pt x="628005" y="93203"/>
                    <a:pt x="613005" y="112445"/>
                  </a:cubicBezTo>
                  <a:cubicBezTo>
                    <a:pt x="555381" y="186460"/>
                    <a:pt x="487848" y="248293"/>
                    <a:pt x="399613" y="284299"/>
                  </a:cubicBezTo>
                  <a:cubicBezTo>
                    <a:pt x="391977" y="287421"/>
                    <a:pt x="387396" y="292546"/>
                    <a:pt x="385394" y="300588"/>
                  </a:cubicBezTo>
                  <a:cubicBezTo>
                    <a:pt x="383086" y="309955"/>
                    <a:pt x="380609" y="319287"/>
                    <a:pt x="376197" y="327975"/>
                  </a:cubicBezTo>
                  <a:cubicBezTo>
                    <a:pt x="362351" y="355430"/>
                    <a:pt x="337645" y="363371"/>
                    <a:pt x="313313" y="365000"/>
                  </a:cubicBezTo>
                  <a:close/>
                </a:path>
              </a:pathLst>
            </a:custGeom>
            <a:grpFill/>
            <a:ln w="338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2" name="Freeform: Shape 14">
              <a:extLst>
                <a:ext uri="{FF2B5EF4-FFF2-40B4-BE49-F238E27FC236}">
                  <a16:creationId xmlns:a16="http://schemas.microsoft.com/office/drawing/2014/main" id="{D223BFC0-469F-475E-AC80-A3C3E29C702A}"/>
                </a:ext>
              </a:extLst>
            </p:cNvPr>
            <p:cNvSpPr/>
            <p:nvPr/>
          </p:nvSpPr>
          <p:spPr>
            <a:xfrm>
              <a:off x="5601138" y="5316484"/>
              <a:ext cx="979963" cy="259354"/>
            </a:xfrm>
            <a:custGeom>
              <a:avLst/>
              <a:gdLst>
                <a:gd name="connsiteX0" fmla="*/ 480661 w 911638"/>
                <a:gd name="connsiteY0" fmla="*/ 241258 h 241271"/>
                <a:gd name="connsiteX1" fmla="*/ 56489 w 911638"/>
                <a:gd name="connsiteY1" fmla="*/ 137175 h 241271"/>
                <a:gd name="connsiteX2" fmla="*/ 664 w 911638"/>
                <a:gd name="connsiteY2" fmla="*/ 27561 h 241271"/>
                <a:gd name="connsiteX3" fmla="*/ 39046 w 911638"/>
                <a:gd name="connsiteY3" fmla="*/ 1362 h 241271"/>
                <a:gd name="connsiteX4" fmla="*/ 71150 w 911638"/>
                <a:gd name="connsiteY4" fmla="*/ 15615 h 241271"/>
                <a:gd name="connsiteX5" fmla="*/ 372811 w 911638"/>
                <a:gd name="connsiteY5" fmla="*/ 119257 h 241271"/>
                <a:gd name="connsiteX6" fmla="*/ 658691 w 911638"/>
                <a:gd name="connsiteY6" fmla="*/ 100083 h 241271"/>
                <a:gd name="connsiteX7" fmla="*/ 853011 w 911638"/>
                <a:gd name="connsiteY7" fmla="*/ 28036 h 241271"/>
                <a:gd name="connsiteX8" fmla="*/ 875375 w 911638"/>
                <a:gd name="connsiteY8" fmla="*/ 28172 h 241271"/>
                <a:gd name="connsiteX9" fmla="*/ 877174 w 911638"/>
                <a:gd name="connsiteY9" fmla="*/ 140976 h 241271"/>
                <a:gd name="connsiteX10" fmla="*/ 756360 w 911638"/>
                <a:gd name="connsiteY10" fmla="*/ 193612 h 241271"/>
                <a:gd name="connsiteX11" fmla="*/ 557425 w 911638"/>
                <a:gd name="connsiteY11" fmla="*/ 237322 h 241271"/>
                <a:gd name="connsiteX12" fmla="*/ 480661 w 911638"/>
                <a:gd name="connsiteY12" fmla="*/ 241258 h 24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1638" h="241271">
                  <a:moveTo>
                    <a:pt x="480661" y="241258"/>
                  </a:moveTo>
                  <a:cubicBezTo>
                    <a:pt x="331137" y="239799"/>
                    <a:pt x="189995" y="203691"/>
                    <a:pt x="56489" y="137175"/>
                  </a:cubicBezTo>
                  <a:cubicBezTo>
                    <a:pt x="21365" y="119664"/>
                    <a:pt x="-4528" y="66418"/>
                    <a:pt x="664" y="27561"/>
                  </a:cubicBezTo>
                  <a:cubicBezTo>
                    <a:pt x="3514" y="6181"/>
                    <a:pt x="18379" y="-3864"/>
                    <a:pt x="39046" y="1362"/>
                  </a:cubicBezTo>
                  <a:cubicBezTo>
                    <a:pt x="50584" y="4280"/>
                    <a:pt x="60969" y="9812"/>
                    <a:pt x="71150" y="15615"/>
                  </a:cubicBezTo>
                  <a:cubicBezTo>
                    <a:pt x="165154" y="69269"/>
                    <a:pt x="265436" y="104393"/>
                    <a:pt x="372811" y="119257"/>
                  </a:cubicBezTo>
                  <a:cubicBezTo>
                    <a:pt x="469496" y="132662"/>
                    <a:pt x="564382" y="124008"/>
                    <a:pt x="658691" y="100083"/>
                  </a:cubicBezTo>
                  <a:cubicBezTo>
                    <a:pt x="726157" y="82945"/>
                    <a:pt x="790670" y="58545"/>
                    <a:pt x="853011" y="28036"/>
                  </a:cubicBezTo>
                  <a:cubicBezTo>
                    <a:pt x="861258" y="23997"/>
                    <a:pt x="867672" y="24235"/>
                    <a:pt x="875375" y="28172"/>
                  </a:cubicBezTo>
                  <a:cubicBezTo>
                    <a:pt x="922649" y="52300"/>
                    <a:pt x="924176" y="111112"/>
                    <a:pt x="877174" y="140976"/>
                  </a:cubicBezTo>
                  <a:cubicBezTo>
                    <a:pt x="839810" y="164732"/>
                    <a:pt x="798815" y="181225"/>
                    <a:pt x="756360" y="193612"/>
                  </a:cubicBezTo>
                  <a:cubicBezTo>
                    <a:pt x="691066" y="212650"/>
                    <a:pt x="624992" y="228634"/>
                    <a:pt x="557425" y="237322"/>
                  </a:cubicBezTo>
                  <a:cubicBezTo>
                    <a:pt x="532006" y="240546"/>
                    <a:pt x="506350" y="241394"/>
                    <a:pt x="480661" y="241258"/>
                  </a:cubicBezTo>
                  <a:close/>
                </a:path>
              </a:pathLst>
            </a:custGeom>
            <a:grpFill/>
            <a:ln w="338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3" name="Freeform: Shape 15">
              <a:extLst>
                <a:ext uri="{FF2B5EF4-FFF2-40B4-BE49-F238E27FC236}">
                  <a16:creationId xmlns:a16="http://schemas.microsoft.com/office/drawing/2014/main" id="{28CCBF56-76CA-4629-92D5-4DCFDD6936C3}"/>
                </a:ext>
              </a:extLst>
            </p:cNvPr>
            <p:cNvSpPr/>
            <p:nvPr/>
          </p:nvSpPr>
          <p:spPr>
            <a:xfrm>
              <a:off x="5063146" y="2486637"/>
              <a:ext cx="2093802" cy="2632684"/>
            </a:xfrm>
            <a:custGeom>
              <a:avLst/>
              <a:gdLst>
                <a:gd name="connsiteX0" fmla="*/ 1946566 w 1947818"/>
                <a:gd name="connsiteY0" fmla="*/ 865173 h 2449128"/>
                <a:gd name="connsiteX1" fmla="*/ 1798976 w 1947818"/>
                <a:gd name="connsiteY1" fmla="*/ 420776 h 2449128"/>
                <a:gd name="connsiteX2" fmla="*/ 1297056 w 1947818"/>
                <a:gd name="connsiteY2" fmla="*/ 45846 h 2449128"/>
                <a:gd name="connsiteX3" fmla="*/ 318262 w 1947818"/>
                <a:gd name="connsiteY3" fmla="*/ 239895 h 2449128"/>
                <a:gd name="connsiteX4" fmla="*/ 14870 w 1947818"/>
                <a:gd name="connsiteY4" fmla="*/ 742290 h 2449128"/>
                <a:gd name="connsiteX5" fmla="*/ 24644 w 1947818"/>
                <a:gd name="connsiteY5" fmla="*/ 1114403 h 2449128"/>
                <a:gd name="connsiteX6" fmla="*/ 364212 w 1947818"/>
                <a:gd name="connsiteY6" fmla="*/ 1833040 h 2449128"/>
                <a:gd name="connsiteX7" fmla="*/ 453770 w 1947818"/>
                <a:gd name="connsiteY7" fmla="*/ 2016093 h 2449128"/>
                <a:gd name="connsiteX8" fmla="*/ 471994 w 1947818"/>
                <a:gd name="connsiteY8" fmla="*/ 2254565 h 2449128"/>
                <a:gd name="connsiteX9" fmla="*/ 481802 w 1947818"/>
                <a:gd name="connsiteY9" fmla="*/ 2284022 h 2449128"/>
                <a:gd name="connsiteX10" fmla="*/ 742705 w 1947818"/>
                <a:gd name="connsiteY10" fmla="*/ 2420005 h 2449128"/>
                <a:gd name="connsiteX11" fmla="*/ 1050305 w 1947818"/>
                <a:gd name="connsiteY11" fmla="*/ 2446814 h 2449128"/>
                <a:gd name="connsiteX12" fmla="*/ 1265835 w 1947818"/>
                <a:gd name="connsiteY12" fmla="*/ 2404564 h 2449128"/>
                <a:gd name="connsiteX13" fmla="*/ 1414952 w 1947818"/>
                <a:gd name="connsiteY13" fmla="*/ 2304451 h 2449128"/>
                <a:gd name="connsiteX14" fmla="*/ 1420178 w 1947818"/>
                <a:gd name="connsiteY14" fmla="*/ 2289112 h 2449128"/>
                <a:gd name="connsiteX15" fmla="*/ 1429103 w 1947818"/>
                <a:gd name="connsiteY15" fmla="*/ 2045957 h 2449128"/>
                <a:gd name="connsiteX16" fmla="*/ 1519645 w 1947818"/>
                <a:gd name="connsiteY16" fmla="*/ 1856490 h 2449128"/>
                <a:gd name="connsiteX17" fmla="*/ 1681047 w 1947818"/>
                <a:gd name="connsiteY17" fmla="*/ 1600610 h 2449128"/>
                <a:gd name="connsiteX18" fmla="*/ 1912731 w 1947818"/>
                <a:gd name="connsiteY18" fmla="*/ 1158215 h 2449128"/>
                <a:gd name="connsiteX19" fmla="*/ 1946566 w 1947818"/>
                <a:gd name="connsiteY19" fmla="*/ 865173 h 2449128"/>
                <a:gd name="connsiteX20" fmla="*/ 1724214 w 1947818"/>
                <a:gd name="connsiteY20" fmla="*/ 1291822 h 2449128"/>
                <a:gd name="connsiteX21" fmla="*/ 1612292 w 1947818"/>
                <a:gd name="connsiteY21" fmla="*/ 1474298 h 2449128"/>
                <a:gd name="connsiteX22" fmla="*/ 1402802 w 1947818"/>
                <a:gd name="connsiteY22" fmla="*/ 1817939 h 2449128"/>
                <a:gd name="connsiteX23" fmla="*/ 1297090 w 1947818"/>
                <a:gd name="connsiteY23" fmla="*/ 2110912 h 2449128"/>
                <a:gd name="connsiteX24" fmla="*/ 1292034 w 1947818"/>
                <a:gd name="connsiteY24" fmla="*/ 2163615 h 2449128"/>
                <a:gd name="connsiteX25" fmla="*/ 1282667 w 1947818"/>
                <a:gd name="connsiteY25" fmla="*/ 2176104 h 2449128"/>
                <a:gd name="connsiteX26" fmla="*/ 1107352 w 1947818"/>
                <a:gd name="connsiteY26" fmla="*/ 2226635 h 2449128"/>
                <a:gd name="connsiteX27" fmla="*/ 1095406 w 1947818"/>
                <a:gd name="connsiteY27" fmla="*/ 2227110 h 2449128"/>
                <a:gd name="connsiteX28" fmla="*/ 1097341 w 1947818"/>
                <a:gd name="connsiteY28" fmla="*/ 2215538 h 2449128"/>
                <a:gd name="connsiteX29" fmla="*/ 1353153 w 1947818"/>
                <a:gd name="connsiteY29" fmla="*/ 1465712 h 2449128"/>
                <a:gd name="connsiteX30" fmla="*/ 1356377 w 1947818"/>
                <a:gd name="connsiteY30" fmla="*/ 1454955 h 2449128"/>
                <a:gd name="connsiteX31" fmla="*/ 1375450 w 1947818"/>
                <a:gd name="connsiteY31" fmla="*/ 1432523 h 2449128"/>
                <a:gd name="connsiteX32" fmla="*/ 1627054 w 1947818"/>
                <a:gd name="connsiteY32" fmla="*/ 1374661 h 2449128"/>
                <a:gd name="connsiteX33" fmla="*/ 1650844 w 1947818"/>
                <a:gd name="connsiteY33" fmla="*/ 1372421 h 2449128"/>
                <a:gd name="connsiteX34" fmla="*/ 1664045 w 1947818"/>
                <a:gd name="connsiteY34" fmla="*/ 1357387 h 2449128"/>
                <a:gd name="connsiteX35" fmla="*/ 1658717 w 1947818"/>
                <a:gd name="connsiteY35" fmla="*/ 1141654 h 2449128"/>
                <a:gd name="connsiteX36" fmla="*/ 1646228 w 1947818"/>
                <a:gd name="connsiteY36" fmla="*/ 609259 h 2449128"/>
                <a:gd name="connsiteX37" fmla="*/ 1625290 w 1947818"/>
                <a:gd name="connsiteY37" fmla="*/ 590831 h 2449128"/>
                <a:gd name="connsiteX38" fmla="*/ 1607710 w 1947818"/>
                <a:gd name="connsiteY38" fmla="*/ 592291 h 2449128"/>
                <a:gd name="connsiteX39" fmla="*/ 1592168 w 1947818"/>
                <a:gd name="connsiteY39" fmla="*/ 609564 h 2449128"/>
                <a:gd name="connsiteX40" fmla="*/ 1609102 w 1947818"/>
                <a:gd name="connsiteY40" fmla="*/ 1319820 h 2449128"/>
                <a:gd name="connsiteX41" fmla="*/ 1591014 w 1947818"/>
                <a:gd name="connsiteY41" fmla="*/ 1339062 h 2449128"/>
                <a:gd name="connsiteX42" fmla="*/ 1399850 w 1947818"/>
                <a:gd name="connsiteY42" fmla="*/ 1370181 h 2449128"/>
                <a:gd name="connsiteX43" fmla="*/ 1184116 w 1947818"/>
                <a:gd name="connsiteY43" fmla="*/ 1466289 h 2449128"/>
                <a:gd name="connsiteX44" fmla="*/ 1134874 w 1947818"/>
                <a:gd name="connsiteY44" fmla="*/ 1524626 h 2449128"/>
                <a:gd name="connsiteX45" fmla="*/ 1305031 w 1947818"/>
                <a:gd name="connsiteY45" fmla="*/ 1460792 h 2449128"/>
                <a:gd name="connsiteX46" fmla="*/ 1293934 w 1947818"/>
                <a:gd name="connsiteY46" fmla="*/ 1493744 h 2449128"/>
                <a:gd name="connsiteX47" fmla="*/ 1044467 w 1947818"/>
                <a:gd name="connsiteY47" fmla="*/ 2225753 h 2449128"/>
                <a:gd name="connsiteX48" fmla="*/ 1028144 w 1947818"/>
                <a:gd name="connsiteY48" fmla="*/ 2238886 h 2449128"/>
                <a:gd name="connsiteX49" fmla="*/ 912387 w 1947818"/>
                <a:gd name="connsiteY49" fmla="*/ 2236985 h 2449128"/>
                <a:gd name="connsiteX50" fmla="*/ 895792 w 1947818"/>
                <a:gd name="connsiteY50" fmla="*/ 2223547 h 2449128"/>
                <a:gd name="connsiteX51" fmla="*/ 685692 w 1947818"/>
                <a:gd name="connsiteY51" fmla="*/ 1652600 h 2449128"/>
                <a:gd name="connsiteX52" fmla="*/ 619176 w 1947818"/>
                <a:gd name="connsiteY52" fmla="*/ 1471719 h 2449128"/>
                <a:gd name="connsiteX53" fmla="*/ 615579 w 1947818"/>
                <a:gd name="connsiteY53" fmla="*/ 1460927 h 2449128"/>
                <a:gd name="connsiteX54" fmla="*/ 833892 w 1947818"/>
                <a:gd name="connsiteY54" fmla="*/ 1531821 h 2449128"/>
                <a:gd name="connsiteX55" fmla="*/ 773417 w 1947818"/>
                <a:gd name="connsiteY55" fmla="*/ 1470565 h 2449128"/>
                <a:gd name="connsiteX56" fmla="*/ 622366 w 1947818"/>
                <a:gd name="connsiteY56" fmla="*/ 1407817 h 2449128"/>
                <a:gd name="connsiteX57" fmla="*/ 440026 w 1947818"/>
                <a:gd name="connsiteY57" fmla="*/ 1372489 h 2449128"/>
                <a:gd name="connsiteX58" fmla="*/ 359529 w 1947818"/>
                <a:gd name="connsiteY58" fmla="*/ 1367534 h 2449128"/>
                <a:gd name="connsiteX59" fmla="*/ 350298 w 1947818"/>
                <a:gd name="connsiteY59" fmla="*/ 1356437 h 2449128"/>
                <a:gd name="connsiteX60" fmla="*/ 344970 w 1947818"/>
                <a:gd name="connsiteY60" fmla="*/ 1123056 h 2449128"/>
                <a:gd name="connsiteX61" fmla="*/ 333635 w 1947818"/>
                <a:gd name="connsiteY61" fmla="*/ 636103 h 2449128"/>
                <a:gd name="connsiteX62" fmla="*/ 319008 w 1947818"/>
                <a:gd name="connsiteY62" fmla="*/ 622494 h 2449128"/>
                <a:gd name="connsiteX63" fmla="*/ 290027 w 1947818"/>
                <a:gd name="connsiteY63" fmla="*/ 622019 h 2449128"/>
                <a:gd name="connsiteX64" fmla="*/ 279710 w 1947818"/>
                <a:gd name="connsiteY64" fmla="*/ 632845 h 2449128"/>
                <a:gd name="connsiteX65" fmla="*/ 282900 w 1947818"/>
                <a:gd name="connsiteY65" fmla="*/ 765299 h 2449128"/>
                <a:gd name="connsiteX66" fmla="*/ 292368 w 1947818"/>
                <a:gd name="connsiteY66" fmla="*/ 1162694 h 2449128"/>
                <a:gd name="connsiteX67" fmla="*/ 297425 w 1947818"/>
                <a:gd name="connsiteY67" fmla="*/ 1391052 h 2449128"/>
                <a:gd name="connsiteX68" fmla="*/ 311509 w 1947818"/>
                <a:gd name="connsiteY68" fmla="*/ 1404491 h 2449128"/>
                <a:gd name="connsiteX69" fmla="*/ 493204 w 1947818"/>
                <a:gd name="connsiteY69" fmla="*/ 1422443 h 2449128"/>
                <a:gd name="connsiteX70" fmla="*/ 498193 w 1947818"/>
                <a:gd name="connsiteY70" fmla="*/ 1423258 h 2449128"/>
                <a:gd name="connsiteX71" fmla="*/ 553407 w 1947818"/>
                <a:gd name="connsiteY71" fmla="*/ 1439344 h 2449128"/>
                <a:gd name="connsiteX72" fmla="*/ 575941 w 1947818"/>
                <a:gd name="connsiteY72" fmla="*/ 1490520 h 2449128"/>
                <a:gd name="connsiteX73" fmla="*/ 840951 w 1947818"/>
                <a:gd name="connsiteY73" fmla="*/ 2209090 h 2449128"/>
                <a:gd name="connsiteX74" fmla="*/ 843123 w 1947818"/>
                <a:gd name="connsiteY74" fmla="*/ 2214995 h 2449128"/>
                <a:gd name="connsiteX75" fmla="*/ 836777 w 1947818"/>
                <a:gd name="connsiteY75" fmla="*/ 2222121 h 2449128"/>
                <a:gd name="connsiteX76" fmla="*/ 773858 w 1947818"/>
                <a:gd name="connsiteY76" fmla="*/ 2204067 h 2449128"/>
                <a:gd name="connsiteX77" fmla="*/ 602785 w 1947818"/>
                <a:gd name="connsiteY77" fmla="*/ 2140403 h 2449128"/>
                <a:gd name="connsiteX78" fmla="*/ 592808 w 1947818"/>
                <a:gd name="connsiteY78" fmla="*/ 2126285 h 2449128"/>
                <a:gd name="connsiteX79" fmla="*/ 548453 w 1947818"/>
                <a:gd name="connsiteY79" fmla="*/ 1946829 h 2449128"/>
                <a:gd name="connsiteX80" fmla="*/ 487265 w 1947818"/>
                <a:gd name="connsiteY80" fmla="*/ 1814307 h 2449128"/>
                <a:gd name="connsiteX81" fmla="*/ 255174 w 1947818"/>
                <a:gd name="connsiteY81" fmla="*/ 1393021 h 2449128"/>
                <a:gd name="connsiteX82" fmla="*/ 118376 w 1947818"/>
                <a:gd name="connsiteY82" fmla="*/ 922967 h 2449128"/>
                <a:gd name="connsiteX83" fmla="*/ 287414 w 1947818"/>
                <a:gd name="connsiteY83" fmla="*/ 446262 h 2449128"/>
                <a:gd name="connsiteX84" fmla="*/ 426146 w 1947818"/>
                <a:gd name="connsiteY84" fmla="*/ 307225 h 2449128"/>
                <a:gd name="connsiteX85" fmla="*/ 594640 w 1947818"/>
                <a:gd name="connsiteY85" fmla="*/ 203922 h 2449128"/>
                <a:gd name="connsiteX86" fmla="*/ 1528639 w 1947818"/>
                <a:gd name="connsiteY86" fmla="*/ 315302 h 2449128"/>
                <a:gd name="connsiteX87" fmla="*/ 1792902 w 1947818"/>
                <a:gd name="connsiteY87" fmla="*/ 1134764 h 2449128"/>
                <a:gd name="connsiteX88" fmla="*/ 1724214 w 1947818"/>
                <a:gd name="connsiteY88" fmla="*/ 1291822 h 244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947818" h="2449128">
                  <a:moveTo>
                    <a:pt x="1946566" y="865173"/>
                  </a:moveTo>
                  <a:cubicBezTo>
                    <a:pt x="1938251" y="707946"/>
                    <a:pt x="1888127" y="553501"/>
                    <a:pt x="1798976" y="420776"/>
                  </a:cubicBezTo>
                  <a:cubicBezTo>
                    <a:pt x="1682133" y="246818"/>
                    <a:pt x="1496704" y="109002"/>
                    <a:pt x="1297056" y="45846"/>
                  </a:cubicBezTo>
                  <a:cubicBezTo>
                    <a:pt x="965260" y="-59085"/>
                    <a:pt x="585885" y="20462"/>
                    <a:pt x="318262" y="239895"/>
                  </a:cubicBezTo>
                  <a:cubicBezTo>
                    <a:pt x="165073" y="365528"/>
                    <a:pt x="53931" y="546884"/>
                    <a:pt x="14870" y="742290"/>
                  </a:cubicBezTo>
                  <a:cubicBezTo>
                    <a:pt x="-9632" y="864936"/>
                    <a:pt x="-2098" y="992808"/>
                    <a:pt x="24644" y="1114403"/>
                  </a:cubicBezTo>
                  <a:cubicBezTo>
                    <a:pt x="82472" y="1377478"/>
                    <a:pt x="225378" y="1606311"/>
                    <a:pt x="364212" y="1833040"/>
                  </a:cubicBezTo>
                  <a:cubicBezTo>
                    <a:pt x="399947" y="1891377"/>
                    <a:pt x="429030" y="1952598"/>
                    <a:pt x="453770" y="2016093"/>
                  </a:cubicBezTo>
                  <a:cubicBezTo>
                    <a:pt x="484041" y="2093672"/>
                    <a:pt x="484652" y="2173728"/>
                    <a:pt x="471994" y="2254565"/>
                  </a:cubicBezTo>
                  <a:cubicBezTo>
                    <a:pt x="470026" y="2267121"/>
                    <a:pt x="472333" y="2275266"/>
                    <a:pt x="481802" y="2284022"/>
                  </a:cubicBezTo>
                  <a:cubicBezTo>
                    <a:pt x="556496" y="2353116"/>
                    <a:pt x="645036" y="2395401"/>
                    <a:pt x="742705" y="2420005"/>
                  </a:cubicBezTo>
                  <a:cubicBezTo>
                    <a:pt x="843768" y="2445457"/>
                    <a:pt x="946425" y="2453670"/>
                    <a:pt x="1050305" y="2446814"/>
                  </a:cubicBezTo>
                  <a:cubicBezTo>
                    <a:pt x="1123913" y="2441962"/>
                    <a:pt x="1196401" y="2430932"/>
                    <a:pt x="1265835" y="2404564"/>
                  </a:cubicBezTo>
                  <a:cubicBezTo>
                    <a:pt x="1323255" y="2382742"/>
                    <a:pt x="1374431" y="2351487"/>
                    <a:pt x="1414952" y="2304451"/>
                  </a:cubicBezTo>
                  <a:cubicBezTo>
                    <a:pt x="1418718" y="2300073"/>
                    <a:pt x="1422316" y="2296442"/>
                    <a:pt x="1420178" y="2289112"/>
                  </a:cubicBezTo>
                  <a:cubicBezTo>
                    <a:pt x="1396253" y="2207121"/>
                    <a:pt x="1404126" y="2126319"/>
                    <a:pt x="1429103" y="2045957"/>
                  </a:cubicBezTo>
                  <a:cubicBezTo>
                    <a:pt x="1450110" y="1978356"/>
                    <a:pt x="1484385" y="1917101"/>
                    <a:pt x="1519645" y="1856490"/>
                  </a:cubicBezTo>
                  <a:cubicBezTo>
                    <a:pt x="1570380" y="1769274"/>
                    <a:pt x="1628547" y="1686706"/>
                    <a:pt x="1681047" y="1600610"/>
                  </a:cubicBezTo>
                  <a:cubicBezTo>
                    <a:pt x="1767653" y="1458552"/>
                    <a:pt x="1865458" y="1319650"/>
                    <a:pt x="1912731" y="1158215"/>
                  </a:cubicBezTo>
                  <a:cubicBezTo>
                    <a:pt x="1940695" y="1062514"/>
                    <a:pt x="1951792" y="963284"/>
                    <a:pt x="1946566" y="865173"/>
                  </a:cubicBezTo>
                  <a:close/>
                  <a:moveTo>
                    <a:pt x="1724214" y="1291822"/>
                  </a:moveTo>
                  <a:cubicBezTo>
                    <a:pt x="1689938" y="1354401"/>
                    <a:pt x="1650335" y="1414401"/>
                    <a:pt x="1612292" y="1474298"/>
                  </a:cubicBezTo>
                  <a:cubicBezTo>
                    <a:pt x="1540381" y="1587544"/>
                    <a:pt x="1472474" y="1703301"/>
                    <a:pt x="1402802" y="1817939"/>
                  </a:cubicBezTo>
                  <a:cubicBezTo>
                    <a:pt x="1347724" y="1908583"/>
                    <a:pt x="1311615" y="2005811"/>
                    <a:pt x="1297090" y="2110912"/>
                  </a:cubicBezTo>
                  <a:cubicBezTo>
                    <a:pt x="1294681" y="2128389"/>
                    <a:pt x="1293255" y="2146002"/>
                    <a:pt x="1292034" y="2163615"/>
                  </a:cubicBezTo>
                  <a:cubicBezTo>
                    <a:pt x="1291559" y="2170402"/>
                    <a:pt x="1289523" y="2173830"/>
                    <a:pt x="1282667" y="2176104"/>
                  </a:cubicBezTo>
                  <a:cubicBezTo>
                    <a:pt x="1224840" y="2195108"/>
                    <a:pt x="1167012" y="2214011"/>
                    <a:pt x="1107352" y="2226635"/>
                  </a:cubicBezTo>
                  <a:cubicBezTo>
                    <a:pt x="1103347" y="2227483"/>
                    <a:pt x="1098460" y="2230266"/>
                    <a:pt x="1095406" y="2227110"/>
                  </a:cubicBezTo>
                  <a:cubicBezTo>
                    <a:pt x="1092080" y="2223682"/>
                    <a:pt x="1096085" y="2219237"/>
                    <a:pt x="1097341" y="2215538"/>
                  </a:cubicBezTo>
                  <a:cubicBezTo>
                    <a:pt x="1182521" y="1965562"/>
                    <a:pt x="1267837" y="1715654"/>
                    <a:pt x="1353153" y="1465712"/>
                  </a:cubicBezTo>
                  <a:cubicBezTo>
                    <a:pt x="1354375" y="1462149"/>
                    <a:pt x="1356852" y="1458314"/>
                    <a:pt x="1356377" y="1454955"/>
                  </a:cubicBezTo>
                  <a:cubicBezTo>
                    <a:pt x="1354205" y="1439785"/>
                    <a:pt x="1365201" y="1437342"/>
                    <a:pt x="1375450" y="1432523"/>
                  </a:cubicBezTo>
                  <a:cubicBezTo>
                    <a:pt x="1455166" y="1394887"/>
                    <a:pt x="1540991" y="1384333"/>
                    <a:pt x="1627054" y="1374661"/>
                  </a:cubicBezTo>
                  <a:cubicBezTo>
                    <a:pt x="1634995" y="1373779"/>
                    <a:pt x="1643004" y="1371980"/>
                    <a:pt x="1650844" y="1372421"/>
                  </a:cubicBezTo>
                  <a:cubicBezTo>
                    <a:pt x="1662687" y="1373100"/>
                    <a:pt x="1664350" y="1367772"/>
                    <a:pt x="1664045" y="1357387"/>
                  </a:cubicBezTo>
                  <a:cubicBezTo>
                    <a:pt x="1661941" y="1285476"/>
                    <a:pt x="1660414" y="1213565"/>
                    <a:pt x="1658717" y="1141654"/>
                  </a:cubicBezTo>
                  <a:cubicBezTo>
                    <a:pt x="1654543" y="964200"/>
                    <a:pt x="1650369" y="786746"/>
                    <a:pt x="1646228" y="609259"/>
                  </a:cubicBezTo>
                  <a:cubicBezTo>
                    <a:pt x="1645753" y="588626"/>
                    <a:pt x="1645787" y="588660"/>
                    <a:pt x="1625290" y="590831"/>
                  </a:cubicBezTo>
                  <a:cubicBezTo>
                    <a:pt x="1619453" y="591442"/>
                    <a:pt x="1613581" y="591951"/>
                    <a:pt x="1607710" y="592291"/>
                  </a:cubicBezTo>
                  <a:cubicBezTo>
                    <a:pt x="1591591" y="593173"/>
                    <a:pt x="1591760" y="593105"/>
                    <a:pt x="1592168" y="609564"/>
                  </a:cubicBezTo>
                  <a:cubicBezTo>
                    <a:pt x="1597869" y="846305"/>
                    <a:pt x="1603502" y="1083045"/>
                    <a:pt x="1609102" y="1319820"/>
                  </a:cubicBezTo>
                  <a:cubicBezTo>
                    <a:pt x="1609509" y="1337501"/>
                    <a:pt x="1609305" y="1337331"/>
                    <a:pt x="1591014" y="1339062"/>
                  </a:cubicBezTo>
                  <a:cubicBezTo>
                    <a:pt x="1526602" y="1345170"/>
                    <a:pt x="1461852" y="1351143"/>
                    <a:pt x="1399850" y="1370181"/>
                  </a:cubicBezTo>
                  <a:cubicBezTo>
                    <a:pt x="1324273" y="1393394"/>
                    <a:pt x="1252328" y="1425905"/>
                    <a:pt x="1184116" y="1466289"/>
                  </a:cubicBezTo>
                  <a:cubicBezTo>
                    <a:pt x="1161141" y="1479864"/>
                    <a:pt x="1149569" y="1503042"/>
                    <a:pt x="1134874" y="1524626"/>
                  </a:cubicBezTo>
                  <a:cubicBezTo>
                    <a:pt x="1190734" y="1503687"/>
                    <a:pt x="1246627" y="1482715"/>
                    <a:pt x="1305031" y="1460792"/>
                  </a:cubicBezTo>
                  <a:cubicBezTo>
                    <a:pt x="1300789" y="1473416"/>
                    <a:pt x="1297430" y="1483597"/>
                    <a:pt x="1293934" y="1493744"/>
                  </a:cubicBezTo>
                  <a:cubicBezTo>
                    <a:pt x="1210722" y="1737713"/>
                    <a:pt x="1127408" y="1981682"/>
                    <a:pt x="1044467" y="2225753"/>
                  </a:cubicBezTo>
                  <a:cubicBezTo>
                    <a:pt x="1041447" y="2234610"/>
                    <a:pt x="1037680" y="2238004"/>
                    <a:pt x="1028144" y="2238886"/>
                  </a:cubicBezTo>
                  <a:cubicBezTo>
                    <a:pt x="989457" y="2242381"/>
                    <a:pt x="950939" y="2241431"/>
                    <a:pt x="912387" y="2236985"/>
                  </a:cubicBezTo>
                  <a:cubicBezTo>
                    <a:pt x="903292" y="2235933"/>
                    <a:pt x="898982" y="2232302"/>
                    <a:pt x="895792" y="2223547"/>
                  </a:cubicBezTo>
                  <a:cubicBezTo>
                    <a:pt x="825985" y="2033163"/>
                    <a:pt x="755770" y="1842882"/>
                    <a:pt x="685692" y="1652600"/>
                  </a:cubicBezTo>
                  <a:cubicBezTo>
                    <a:pt x="663497" y="1592329"/>
                    <a:pt x="641337" y="1532024"/>
                    <a:pt x="619176" y="1471719"/>
                  </a:cubicBezTo>
                  <a:cubicBezTo>
                    <a:pt x="618056" y="1468665"/>
                    <a:pt x="617140" y="1465543"/>
                    <a:pt x="615579" y="1460927"/>
                  </a:cubicBezTo>
                  <a:cubicBezTo>
                    <a:pt x="689255" y="1484853"/>
                    <a:pt x="761573" y="1508337"/>
                    <a:pt x="833892" y="1531821"/>
                  </a:cubicBezTo>
                  <a:cubicBezTo>
                    <a:pt x="816856" y="1507556"/>
                    <a:pt x="800397" y="1484411"/>
                    <a:pt x="773417" y="1470565"/>
                  </a:cubicBezTo>
                  <a:cubicBezTo>
                    <a:pt x="724651" y="1445588"/>
                    <a:pt x="673169" y="1427636"/>
                    <a:pt x="622366" y="1407817"/>
                  </a:cubicBezTo>
                  <a:cubicBezTo>
                    <a:pt x="563656" y="1384910"/>
                    <a:pt x="501994" y="1377987"/>
                    <a:pt x="440026" y="1372489"/>
                  </a:cubicBezTo>
                  <a:cubicBezTo>
                    <a:pt x="413250" y="1370114"/>
                    <a:pt x="386372" y="1368586"/>
                    <a:pt x="359529" y="1367534"/>
                  </a:cubicBezTo>
                  <a:cubicBezTo>
                    <a:pt x="350875" y="1367195"/>
                    <a:pt x="350468" y="1362987"/>
                    <a:pt x="350298" y="1356437"/>
                  </a:cubicBezTo>
                  <a:cubicBezTo>
                    <a:pt x="348601" y="1278655"/>
                    <a:pt x="346802" y="1200839"/>
                    <a:pt x="344970" y="1123056"/>
                  </a:cubicBezTo>
                  <a:cubicBezTo>
                    <a:pt x="341135" y="960738"/>
                    <a:pt x="337097" y="798421"/>
                    <a:pt x="333635" y="636103"/>
                  </a:cubicBezTo>
                  <a:cubicBezTo>
                    <a:pt x="333398" y="624564"/>
                    <a:pt x="329529" y="621714"/>
                    <a:pt x="319008" y="622494"/>
                  </a:cubicBezTo>
                  <a:cubicBezTo>
                    <a:pt x="309404" y="623207"/>
                    <a:pt x="299631" y="622867"/>
                    <a:pt x="290027" y="622019"/>
                  </a:cubicBezTo>
                  <a:cubicBezTo>
                    <a:pt x="281305" y="621272"/>
                    <a:pt x="279473" y="624870"/>
                    <a:pt x="279710" y="632845"/>
                  </a:cubicBezTo>
                  <a:cubicBezTo>
                    <a:pt x="281000" y="676996"/>
                    <a:pt x="281848" y="721147"/>
                    <a:pt x="282900" y="765299"/>
                  </a:cubicBezTo>
                  <a:cubicBezTo>
                    <a:pt x="286056" y="897752"/>
                    <a:pt x="289212" y="1030206"/>
                    <a:pt x="292368" y="1162694"/>
                  </a:cubicBezTo>
                  <a:cubicBezTo>
                    <a:pt x="294167" y="1238814"/>
                    <a:pt x="296135" y="1314933"/>
                    <a:pt x="297425" y="1391052"/>
                  </a:cubicBezTo>
                  <a:cubicBezTo>
                    <a:pt x="297595" y="1402014"/>
                    <a:pt x="301871" y="1404220"/>
                    <a:pt x="311509" y="1404491"/>
                  </a:cubicBezTo>
                  <a:cubicBezTo>
                    <a:pt x="372458" y="1406256"/>
                    <a:pt x="433103" y="1411686"/>
                    <a:pt x="493204" y="1422443"/>
                  </a:cubicBezTo>
                  <a:cubicBezTo>
                    <a:pt x="494867" y="1422749"/>
                    <a:pt x="496530" y="1422885"/>
                    <a:pt x="498193" y="1423258"/>
                  </a:cubicBezTo>
                  <a:cubicBezTo>
                    <a:pt x="517061" y="1427364"/>
                    <a:pt x="538000" y="1428586"/>
                    <a:pt x="553407" y="1439344"/>
                  </a:cubicBezTo>
                  <a:cubicBezTo>
                    <a:pt x="569256" y="1450373"/>
                    <a:pt x="569425" y="1472941"/>
                    <a:pt x="575941" y="1490520"/>
                  </a:cubicBezTo>
                  <a:cubicBezTo>
                    <a:pt x="664583" y="1729907"/>
                    <a:pt x="752716" y="1969532"/>
                    <a:pt x="840951" y="2209090"/>
                  </a:cubicBezTo>
                  <a:cubicBezTo>
                    <a:pt x="841663" y="2211058"/>
                    <a:pt x="842240" y="2213094"/>
                    <a:pt x="843123" y="2214995"/>
                  </a:cubicBezTo>
                  <a:cubicBezTo>
                    <a:pt x="846584" y="2222427"/>
                    <a:pt x="843801" y="2224124"/>
                    <a:pt x="836777" y="2222121"/>
                  </a:cubicBezTo>
                  <a:cubicBezTo>
                    <a:pt x="815804" y="2216149"/>
                    <a:pt x="794628" y="2210685"/>
                    <a:pt x="773858" y="2204067"/>
                  </a:cubicBezTo>
                  <a:cubicBezTo>
                    <a:pt x="715827" y="2185572"/>
                    <a:pt x="659323" y="2162936"/>
                    <a:pt x="602785" y="2140403"/>
                  </a:cubicBezTo>
                  <a:cubicBezTo>
                    <a:pt x="595455" y="2137484"/>
                    <a:pt x="593656" y="2132767"/>
                    <a:pt x="592808" y="2126285"/>
                  </a:cubicBezTo>
                  <a:cubicBezTo>
                    <a:pt x="584968" y="2064758"/>
                    <a:pt x="569391" y="2004962"/>
                    <a:pt x="548453" y="1946829"/>
                  </a:cubicBezTo>
                  <a:cubicBezTo>
                    <a:pt x="531926" y="1901015"/>
                    <a:pt x="511598" y="1856389"/>
                    <a:pt x="487265" y="1814307"/>
                  </a:cubicBezTo>
                  <a:cubicBezTo>
                    <a:pt x="407006" y="1675541"/>
                    <a:pt x="324337" y="1537827"/>
                    <a:pt x="255174" y="1393021"/>
                  </a:cubicBezTo>
                  <a:cubicBezTo>
                    <a:pt x="185129" y="1246347"/>
                    <a:pt x="120141" y="1087830"/>
                    <a:pt x="118376" y="922967"/>
                  </a:cubicBezTo>
                  <a:cubicBezTo>
                    <a:pt x="116476" y="743647"/>
                    <a:pt x="173218" y="584655"/>
                    <a:pt x="287414" y="446262"/>
                  </a:cubicBezTo>
                  <a:cubicBezTo>
                    <a:pt x="329291" y="395527"/>
                    <a:pt x="373952" y="347202"/>
                    <a:pt x="426146" y="307225"/>
                  </a:cubicBezTo>
                  <a:cubicBezTo>
                    <a:pt x="478510" y="267078"/>
                    <a:pt x="536371" y="235110"/>
                    <a:pt x="594640" y="203922"/>
                  </a:cubicBezTo>
                  <a:cubicBezTo>
                    <a:pt x="882557" y="49919"/>
                    <a:pt x="1279579" y="114568"/>
                    <a:pt x="1528639" y="315302"/>
                  </a:cubicBezTo>
                  <a:cubicBezTo>
                    <a:pt x="1765583" y="506296"/>
                    <a:pt x="1884292" y="840332"/>
                    <a:pt x="1792902" y="1134764"/>
                  </a:cubicBezTo>
                  <a:cubicBezTo>
                    <a:pt x="1775798" y="1189708"/>
                    <a:pt x="1751737" y="1241596"/>
                    <a:pt x="1724214" y="1291822"/>
                  </a:cubicBezTo>
                  <a:close/>
                </a:path>
              </a:pathLst>
            </a:custGeom>
            <a:grpFill/>
            <a:ln w="338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4" name="Freeform: Shape 16">
              <a:extLst>
                <a:ext uri="{FF2B5EF4-FFF2-40B4-BE49-F238E27FC236}">
                  <a16:creationId xmlns:a16="http://schemas.microsoft.com/office/drawing/2014/main" id="{5A035F20-067C-49B2-8B2D-DDBE46B92DE8}"/>
                </a:ext>
              </a:extLst>
            </p:cNvPr>
            <p:cNvSpPr/>
            <p:nvPr/>
          </p:nvSpPr>
          <p:spPr>
            <a:xfrm>
              <a:off x="6139161" y="2993392"/>
              <a:ext cx="510709" cy="1050777"/>
            </a:xfrm>
            <a:custGeom>
              <a:avLst/>
              <a:gdLst>
                <a:gd name="connsiteX0" fmla="*/ 16020 w 475101"/>
                <a:gd name="connsiteY0" fmla="*/ 977491 h 977515"/>
                <a:gd name="connsiteX1" fmla="*/ 15952 w 475101"/>
                <a:gd name="connsiteY1" fmla="*/ 896214 h 977515"/>
                <a:gd name="connsiteX2" fmla="*/ 4618 w 475101"/>
                <a:gd name="connsiteY2" fmla="*/ 393004 h 977515"/>
                <a:gd name="connsiteX3" fmla="*/ 70 w 475101"/>
                <a:gd name="connsiteY3" fmla="*/ 210155 h 977515"/>
                <a:gd name="connsiteX4" fmla="*/ 4380 w 475101"/>
                <a:gd name="connsiteY4" fmla="*/ 193865 h 977515"/>
                <a:gd name="connsiteX5" fmla="*/ 148780 w 475101"/>
                <a:gd name="connsiteY5" fmla="*/ 64568 h 977515"/>
                <a:gd name="connsiteX6" fmla="*/ 272037 w 475101"/>
                <a:gd name="connsiteY6" fmla="*/ 20145 h 977515"/>
                <a:gd name="connsiteX7" fmla="*/ 444637 w 475101"/>
                <a:gd name="connsiteY7" fmla="*/ 156 h 977515"/>
                <a:gd name="connsiteX8" fmla="*/ 456956 w 475101"/>
                <a:gd name="connsiteY8" fmla="*/ 11321 h 977515"/>
                <a:gd name="connsiteX9" fmla="*/ 471888 w 475101"/>
                <a:gd name="connsiteY9" fmla="*/ 652007 h 977515"/>
                <a:gd name="connsiteX10" fmla="*/ 475078 w 475101"/>
                <a:gd name="connsiteY10" fmla="*/ 770547 h 977515"/>
                <a:gd name="connsiteX11" fmla="*/ 464117 w 475101"/>
                <a:gd name="connsiteY11" fmla="*/ 782594 h 977515"/>
                <a:gd name="connsiteX12" fmla="*/ 252014 w 475101"/>
                <a:gd name="connsiteY12" fmla="*/ 817515 h 977515"/>
                <a:gd name="connsiteX13" fmla="*/ 141280 w 475101"/>
                <a:gd name="connsiteY13" fmla="*/ 878702 h 977515"/>
                <a:gd name="connsiteX14" fmla="*/ 27423 w 475101"/>
                <a:gd name="connsiteY14" fmla="*/ 972401 h 977515"/>
                <a:gd name="connsiteX15" fmla="*/ 16020 w 475101"/>
                <a:gd name="connsiteY15" fmla="*/ 977491 h 97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101" h="977515">
                  <a:moveTo>
                    <a:pt x="16020" y="977491"/>
                  </a:moveTo>
                  <a:cubicBezTo>
                    <a:pt x="16020" y="950478"/>
                    <a:pt x="16529" y="923329"/>
                    <a:pt x="15952" y="896214"/>
                  </a:cubicBezTo>
                  <a:cubicBezTo>
                    <a:pt x="12321" y="728466"/>
                    <a:pt x="8486" y="560718"/>
                    <a:pt x="4618" y="393004"/>
                  </a:cubicBezTo>
                  <a:cubicBezTo>
                    <a:pt x="3226" y="332055"/>
                    <a:pt x="1563" y="271105"/>
                    <a:pt x="70" y="210155"/>
                  </a:cubicBezTo>
                  <a:cubicBezTo>
                    <a:pt x="-66" y="204352"/>
                    <a:pt x="-473" y="198888"/>
                    <a:pt x="4380" y="193865"/>
                  </a:cubicBezTo>
                  <a:cubicBezTo>
                    <a:pt x="49312" y="147169"/>
                    <a:pt x="95533" y="102067"/>
                    <a:pt x="148780" y="64568"/>
                  </a:cubicBezTo>
                  <a:cubicBezTo>
                    <a:pt x="186008" y="38335"/>
                    <a:pt x="228496" y="28086"/>
                    <a:pt x="272037" y="20145"/>
                  </a:cubicBezTo>
                  <a:cubicBezTo>
                    <a:pt x="329152" y="9760"/>
                    <a:pt x="386912" y="5179"/>
                    <a:pt x="444637" y="156"/>
                  </a:cubicBezTo>
                  <a:cubicBezTo>
                    <a:pt x="453902" y="-658"/>
                    <a:pt x="456753" y="1514"/>
                    <a:pt x="456956" y="11321"/>
                  </a:cubicBezTo>
                  <a:cubicBezTo>
                    <a:pt x="461708" y="224883"/>
                    <a:pt x="466798" y="438445"/>
                    <a:pt x="471888" y="652007"/>
                  </a:cubicBezTo>
                  <a:cubicBezTo>
                    <a:pt x="472839" y="691509"/>
                    <a:pt x="473687" y="731045"/>
                    <a:pt x="475078" y="770547"/>
                  </a:cubicBezTo>
                  <a:cubicBezTo>
                    <a:pt x="475384" y="779201"/>
                    <a:pt x="472771" y="781780"/>
                    <a:pt x="464117" y="782594"/>
                  </a:cubicBezTo>
                  <a:cubicBezTo>
                    <a:pt x="392647" y="789382"/>
                    <a:pt x="321380" y="797628"/>
                    <a:pt x="252014" y="817515"/>
                  </a:cubicBezTo>
                  <a:cubicBezTo>
                    <a:pt x="210374" y="829461"/>
                    <a:pt x="175589" y="853657"/>
                    <a:pt x="141280" y="878702"/>
                  </a:cubicBezTo>
                  <a:cubicBezTo>
                    <a:pt x="101540" y="907718"/>
                    <a:pt x="64074" y="939550"/>
                    <a:pt x="27423" y="972401"/>
                  </a:cubicBezTo>
                  <a:cubicBezTo>
                    <a:pt x="25115" y="974471"/>
                    <a:pt x="23418" y="977831"/>
                    <a:pt x="16020" y="977491"/>
                  </a:cubicBezTo>
                  <a:close/>
                </a:path>
              </a:pathLst>
            </a:custGeom>
            <a:grpFill/>
            <a:ln w="338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5" name="Freeform: Shape 17">
              <a:extLst>
                <a:ext uri="{FF2B5EF4-FFF2-40B4-BE49-F238E27FC236}">
                  <a16:creationId xmlns:a16="http://schemas.microsoft.com/office/drawing/2014/main" id="{4FEBD7D5-CC10-4D8D-B259-066386F06A9D}"/>
                </a:ext>
              </a:extLst>
            </p:cNvPr>
            <p:cNvSpPr/>
            <p:nvPr/>
          </p:nvSpPr>
          <p:spPr>
            <a:xfrm>
              <a:off x="5559263" y="3018546"/>
              <a:ext cx="520252" cy="1029428"/>
            </a:xfrm>
            <a:custGeom>
              <a:avLst/>
              <a:gdLst>
                <a:gd name="connsiteX0" fmla="*/ 483950 w 483979"/>
                <a:gd name="connsiteY0" fmla="*/ 957655 h 957654"/>
                <a:gd name="connsiteX1" fmla="*/ 411427 w 483979"/>
                <a:gd name="connsiteY1" fmla="*/ 901727 h 957654"/>
                <a:gd name="connsiteX2" fmla="*/ 345455 w 483979"/>
                <a:gd name="connsiteY2" fmla="*/ 855336 h 957654"/>
                <a:gd name="connsiteX3" fmla="*/ 174246 w 483979"/>
                <a:gd name="connsiteY3" fmla="*/ 793979 h 957654"/>
                <a:gd name="connsiteX4" fmla="*/ 31102 w 483979"/>
                <a:gd name="connsiteY4" fmla="*/ 782136 h 957654"/>
                <a:gd name="connsiteX5" fmla="*/ 17731 w 483979"/>
                <a:gd name="connsiteY5" fmla="*/ 768323 h 957654"/>
                <a:gd name="connsiteX6" fmla="*/ 10197 w 483979"/>
                <a:gd name="connsiteY6" fmla="*/ 436561 h 957654"/>
                <a:gd name="connsiteX7" fmla="*/ 423 w 483979"/>
                <a:gd name="connsiteY7" fmla="*/ 21552 h 957654"/>
                <a:gd name="connsiteX8" fmla="*/ 21023 w 483979"/>
                <a:gd name="connsiteY8" fmla="*/ 478 h 957654"/>
                <a:gd name="connsiteX9" fmla="*/ 215580 w 483979"/>
                <a:gd name="connsiteY9" fmla="*/ 15919 h 957654"/>
                <a:gd name="connsiteX10" fmla="*/ 334154 w 483979"/>
                <a:gd name="connsiteY10" fmla="*/ 65229 h 957654"/>
                <a:gd name="connsiteX11" fmla="*/ 460398 w 483979"/>
                <a:gd name="connsiteY11" fmla="*/ 171551 h 957654"/>
                <a:gd name="connsiteX12" fmla="*/ 466303 w 483979"/>
                <a:gd name="connsiteY12" fmla="*/ 185974 h 957654"/>
                <a:gd name="connsiteX13" fmla="*/ 476721 w 483979"/>
                <a:gd name="connsiteY13" fmla="*/ 640078 h 957654"/>
                <a:gd name="connsiteX14" fmla="*/ 483950 w 483979"/>
                <a:gd name="connsiteY14" fmla="*/ 944080 h 957654"/>
                <a:gd name="connsiteX15" fmla="*/ 483950 w 483979"/>
                <a:gd name="connsiteY15" fmla="*/ 957655 h 95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3979" h="957654">
                  <a:moveTo>
                    <a:pt x="483950" y="957655"/>
                  </a:moveTo>
                  <a:cubicBezTo>
                    <a:pt x="458531" y="937972"/>
                    <a:pt x="435319" y="919374"/>
                    <a:pt x="411427" y="901727"/>
                  </a:cubicBezTo>
                  <a:cubicBezTo>
                    <a:pt x="389810" y="885743"/>
                    <a:pt x="367378" y="870913"/>
                    <a:pt x="345455" y="855336"/>
                  </a:cubicBezTo>
                  <a:cubicBezTo>
                    <a:pt x="294109" y="818821"/>
                    <a:pt x="236112" y="801411"/>
                    <a:pt x="174246" y="793979"/>
                  </a:cubicBezTo>
                  <a:cubicBezTo>
                    <a:pt x="126667" y="788244"/>
                    <a:pt x="78952" y="784206"/>
                    <a:pt x="31102" y="782136"/>
                  </a:cubicBezTo>
                  <a:cubicBezTo>
                    <a:pt x="20683" y="781694"/>
                    <a:pt x="17934" y="778504"/>
                    <a:pt x="17731" y="768323"/>
                  </a:cubicBezTo>
                  <a:cubicBezTo>
                    <a:pt x="15491" y="657725"/>
                    <a:pt x="12776" y="547160"/>
                    <a:pt x="10197" y="436561"/>
                  </a:cubicBezTo>
                  <a:cubicBezTo>
                    <a:pt x="6939" y="298236"/>
                    <a:pt x="3613" y="159911"/>
                    <a:pt x="423" y="21552"/>
                  </a:cubicBezTo>
                  <a:cubicBezTo>
                    <a:pt x="-154" y="-3628"/>
                    <a:pt x="-3140" y="-65"/>
                    <a:pt x="21023" y="478"/>
                  </a:cubicBezTo>
                  <a:cubicBezTo>
                    <a:pt x="86181" y="1937"/>
                    <a:pt x="151067" y="5840"/>
                    <a:pt x="215580" y="15919"/>
                  </a:cubicBezTo>
                  <a:cubicBezTo>
                    <a:pt x="259358" y="22774"/>
                    <a:pt x="298283" y="39742"/>
                    <a:pt x="334154" y="65229"/>
                  </a:cubicBezTo>
                  <a:cubicBezTo>
                    <a:pt x="379188" y="97197"/>
                    <a:pt x="420421" y="133577"/>
                    <a:pt x="460398" y="171551"/>
                  </a:cubicBezTo>
                  <a:cubicBezTo>
                    <a:pt x="464742" y="175692"/>
                    <a:pt x="466201" y="180137"/>
                    <a:pt x="466303" y="185974"/>
                  </a:cubicBezTo>
                  <a:cubicBezTo>
                    <a:pt x="469662" y="337331"/>
                    <a:pt x="473192" y="488721"/>
                    <a:pt x="476721" y="640078"/>
                  </a:cubicBezTo>
                  <a:cubicBezTo>
                    <a:pt x="479097" y="741412"/>
                    <a:pt x="481540" y="842746"/>
                    <a:pt x="483950" y="944080"/>
                  </a:cubicBezTo>
                  <a:cubicBezTo>
                    <a:pt x="484017" y="947813"/>
                    <a:pt x="483950" y="951580"/>
                    <a:pt x="483950" y="957655"/>
                  </a:cubicBezTo>
                  <a:close/>
                </a:path>
              </a:pathLst>
            </a:custGeom>
            <a:grpFill/>
            <a:ln w="338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6" name="Freeform: Shape 18">
              <a:extLst>
                <a:ext uri="{FF2B5EF4-FFF2-40B4-BE49-F238E27FC236}">
                  <a16:creationId xmlns:a16="http://schemas.microsoft.com/office/drawing/2014/main" id="{7C1F3792-356A-4CBF-9B5B-C275FB445A16}"/>
                </a:ext>
              </a:extLst>
            </p:cNvPr>
            <p:cNvSpPr/>
            <p:nvPr/>
          </p:nvSpPr>
          <p:spPr>
            <a:xfrm>
              <a:off x="5456740" y="3082392"/>
              <a:ext cx="586810" cy="1029092"/>
            </a:xfrm>
            <a:custGeom>
              <a:avLst/>
              <a:gdLst>
                <a:gd name="connsiteX0" fmla="*/ 545897 w 545896"/>
                <a:gd name="connsiteY0" fmla="*/ 957343 h 957342"/>
                <a:gd name="connsiteX1" fmla="*/ 449076 w 545896"/>
                <a:gd name="connsiteY1" fmla="*/ 908983 h 957342"/>
                <a:gd name="connsiteX2" fmla="*/ 116601 w 545896"/>
                <a:gd name="connsiteY2" fmla="*/ 800285 h 957342"/>
                <a:gd name="connsiteX3" fmla="*/ 29927 w 545896"/>
                <a:gd name="connsiteY3" fmla="*/ 784267 h 957342"/>
                <a:gd name="connsiteX4" fmla="*/ 18118 w 545896"/>
                <a:gd name="connsiteY4" fmla="*/ 770557 h 957342"/>
                <a:gd name="connsiteX5" fmla="*/ 12043 w 545896"/>
                <a:gd name="connsiteY5" fmla="*/ 514472 h 957342"/>
                <a:gd name="connsiteX6" fmla="*/ 29 w 545896"/>
                <a:gd name="connsiteY6" fmla="*/ 16150 h 957342"/>
                <a:gd name="connsiteX7" fmla="*/ 15403 w 545896"/>
                <a:gd name="connsiteY7" fmla="*/ 268 h 957342"/>
                <a:gd name="connsiteX8" fmla="*/ 59486 w 545896"/>
                <a:gd name="connsiteY8" fmla="*/ 1897 h 957342"/>
                <a:gd name="connsiteX9" fmla="*/ 71975 w 545896"/>
                <a:gd name="connsiteY9" fmla="*/ 15301 h 957342"/>
                <a:gd name="connsiteX10" fmla="*/ 77880 w 545896"/>
                <a:gd name="connsiteY10" fmla="*/ 291612 h 957342"/>
                <a:gd name="connsiteX11" fmla="*/ 88230 w 545896"/>
                <a:gd name="connsiteY11" fmla="*/ 731903 h 957342"/>
                <a:gd name="connsiteX12" fmla="*/ 109135 w 545896"/>
                <a:gd name="connsiteY12" fmla="*/ 753724 h 957342"/>
                <a:gd name="connsiteX13" fmla="*/ 310310 w 545896"/>
                <a:gd name="connsiteY13" fmla="*/ 777547 h 957342"/>
                <a:gd name="connsiteX14" fmla="*/ 394133 w 545896"/>
                <a:gd name="connsiteY14" fmla="*/ 811416 h 957342"/>
                <a:gd name="connsiteX15" fmla="*/ 512571 w 545896"/>
                <a:gd name="connsiteY15" fmla="*/ 880816 h 957342"/>
                <a:gd name="connsiteX16" fmla="*/ 526417 w 545896"/>
                <a:gd name="connsiteY16" fmla="*/ 899345 h 957342"/>
                <a:gd name="connsiteX17" fmla="*/ 545897 w 545896"/>
                <a:gd name="connsiteY17" fmla="*/ 957343 h 95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5896" h="957342">
                  <a:moveTo>
                    <a:pt x="545897" y="957343"/>
                  </a:moveTo>
                  <a:cubicBezTo>
                    <a:pt x="511926" y="940442"/>
                    <a:pt x="480026" y="925612"/>
                    <a:pt x="449076" y="908983"/>
                  </a:cubicBezTo>
                  <a:cubicBezTo>
                    <a:pt x="344688" y="852852"/>
                    <a:pt x="232630" y="820613"/>
                    <a:pt x="116601" y="800285"/>
                  </a:cubicBezTo>
                  <a:cubicBezTo>
                    <a:pt x="87653" y="795228"/>
                    <a:pt x="58875" y="789256"/>
                    <a:pt x="29927" y="784267"/>
                  </a:cubicBezTo>
                  <a:cubicBezTo>
                    <a:pt x="21443" y="782808"/>
                    <a:pt x="18287" y="779618"/>
                    <a:pt x="18118" y="770557"/>
                  </a:cubicBezTo>
                  <a:cubicBezTo>
                    <a:pt x="16387" y="685172"/>
                    <a:pt x="14045" y="599822"/>
                    <a:pt x="12043" y="514472"/>
                  </a:cubicBezTo>
                  <a:cubicBezTo>
                    <a:pt x="8106" y="348353"/>
                    <a:pt x="4407" y="182269"/>
                    <a:pt x="29" y="16150"/>
                  </a:cubicBezTo>
                  <a:cubicBezTo>
                    <a:pt x="-310" y="3458"/>
                    <a:pt x="2133" y="-1226"/>
                    <a:pt x="15403" y="268"/>
                  </a:cubicBezTo>
                  <a:cubicBezTo>
                    <a:pt x="29995" y="1863"/>
                    <a:pt x="44792" y="2304"/>
                    <a:pt x="59486" y="1897"/>
                  </a:cubicBezTo>
                  <a:cubicBezTo>
                    <a:pt x="69938" y="1591"/>
                    <a:pt x="71805" y="6037"/>
                    <a:pt x="71975" y="15301"/>
                  </a:cubicBezTo>
                  <a:cubicBezTo>
                    <a:pt x="73705" y="107405"/>
                    <a:pt x="75742" y="199508"/>
                    <a:pt x="77880" y="291612"/>
                  </a:cubicBezTo>
                  <a:cubicBezTo>
                    <a:pt x="81273" y="438387"/>
                    <a:pt x="84735" y="585128"/>
                    <a:pt x="88230" y="731903"/>
                  </a:cubicBezTo>
                  <a:cubicBezTo>
                    <a:pt x="88705" y="752401"/>
                    <a:pt x="88841" y="752638"/>
                    <a:pt x="109135" y="753724"/>
                  </a:cubicBezTo>
                  <a:cubicBezTo>
                    <a:pt x="176702" y="757355"/>
                    <a:pt x="244100" y="762310"/>
                    <a:pt x="310310" y="777547"/>
                  </a:cubicBezTo>
                  <a:cubicBezTo>
                    <a:pt x="340106" y="784403"/>
                    <a:pt x="367256" y="797536"/>
                    <a:pt x="394133" y="811416"/>
                  </a:cubicBezTo>
                  <a:cubicBezTo>
                    <a:pt x="434857" y="832423"/>
                    <a:pt x="474529" y="855194"/>
                    <a:pt x="512571" y="880816"/>
                  </a:cubicBezTo>
                  <a:cubicBezTo>
                    <a:pt x="519630" y="885567"/>
                    <a:pt x="523872" y="891268"/>
                    <a:pt x="526417" y="899345"/>
                  </a:cubicBezTo>
                  <a:cubicBezTo>
                    <a:pt x="532221" y="918010"/>
                    <a:pt x="538804" y="936472"/>
                    <a:pt x="545897" y="957343"/>
                  </a:cubicBezTo>
                  <a:close/>
                </a:path>
              </a:pathLst>
            </a:custGeom>
            <a:grpFill/>
            <a:ln w="338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7" name="Freeform: Shape 19">
              <a:extLst>
                <a:ext uri="{FF2B5EF4-FFF2-40B4-BE49-F238E27FC236}">
                  <a16:creationId xmlns:a16="http://schemas.microsoft.com/office/drawing/2014/main" id="{314935B9-A5AD-44F7-9579-6BDDA63328E0}"/>
                </a:ext>
              </a:extLst>
            </p:cNvPr>
            <p:cNvSpPr/>
            <p:nvPr/>
          </p:nvSpPr>
          <p:spPr>
            <a:xfrm>
              <a:off x="6198079" y="3052731"/>
              <a:ext cx="557137" cy="1055288"/>
            </a:xfrm>
            <a:custGeom>
              <a:avLst/>
              <a:gdLst>
                <a:gd name="connsiteX0" fmla="*/ 0 w 518292"/>
                <a:gd name="connsiteY0" fmla="*/ 981712 h 981711"/>
                <a:gd name="connsiteX1" fmla="*/ 18597 w 518292"/>
                <a:gd name="connsiteY1" fmla="*/ 916893 h 981711"/>
                <a:gd name="connsiteX2" fmla="*/ 27794 w 518292"/>
                <a:gd name="connsiteY2" fmla="*/ 905355 h 981711"/>
                <a:gd name="connsiteX3" fmla="*/ 192623 w 518292"/>
                <a:gd name="connsiteY3" fmla="*/ 803613 h 981711"/>
                <a:gd name="connsiteX4" fmla="*/ 321480 w 518292"/>
                <a:gd name="connsiteY4" fmla="*/ 770593 h 981711"/>
                <a:gd name="connsiteX5" fmla="*/ 434013 w 518292"/>
                <a:gd name="connsiteY5" fmla="*/ 757188 h 981711"/>
                <a:gd name="connsiteX6" fmla="*/ 447079 w 518292"/>
                <a:gd name="connsiteY6" fmla="*/ 741883 h 981711"/>
                <a:gd name="connsiteX7" fmla="*/ 429364 w 518292"/>
                <a:gd name="connsiteY7" fmla="*/ 21786 h 981711"/>
                <a:gd name="connsiteX8" fmla="*/ 444839 w 518292"/>
                <a:gd name="connsiteY8" fmla="*/ 3630 h 981711"/>
                <a:gd name="connsiteX9" fmla="*/ 487497 w 518292"/>
                <a:gd name="connsiteY9" fmla="*/ 236 h 981711"/>
                <a:gd name="connsiteX10" fmla="*/ 500562 w 518292"/>
                <a:gd name="connsiteY10" fmla="*/ 12148 h 981711"/>
                <a:gd name="connsiteX11" fmla="*/ 504431 w 518292"/>
                <a:gd name="connsiteY11" fmla="*/ 169783 h 981711"/>
                <a:gd name="connsiteX12" fmla="*/ 518277 w 518292"/>
                <a:gd name="connsiteY12" fmla="*/ 767607 h 981711"/>
                <a:gd name="connsiteX13" fmla="*/ 504804 w 518292"/>
                <a:gd name="connsiteY13" fmla="*/ 784880 h 981711"/>
                <a:gd name="connsiteX14" fmla="*/ 249738 w 518292"/>
                <a:gd name="connsiteY14" fmla="*/ 853500 h 981711"/>
                <a:gd name="connsiteX15" fmla="*/ 78258 w 518292"/>
                <a:gd name="connsiteY15" fmla="*/ 938001 h 981711"/>
                <a:gd name="connsiteX16" fmla="*/ 0 w 518292"/>
                <a:gd name="connsiteY16" fmla="*/ 981712 h 98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8292" h="981711">
                  <a:moveTo>
                    <a:pt x="0" y="981712"/>
                  </a:moveTo>
                  <a:cubicBezTo>
                    <a:pt x="6855" y="957922"/>
                    <a:pt x="12862" y="937459"/>
                    <a:pt x="18597" y="916893"/>
                  </a:cubicBezTo>
                  <a:cubicBezTo>
                    <a:pt x="20090" y="911565"/>
                    <a:pt x="23722" y="908409"/>
                    <a:pt x="27794" y="905355"/>
                  </a:cubicBezTo>
                  <a:cubicBezTo>
                    <a:pt x="79717" y="866531"/>
                    <a:pt x="134015" y="831373"/>
                    <a:pt x="192623" y="803613"/>
                  </a:cubicBezTo>
                  <a:cubicBezTo>
                    <a:pt x="233177" y="784405"/>
                    <a:pt x="277566" y="777788"/>
                    <a:pt x="321480" y="770593"/>
                  </a:cubicBezTo>
                  <a:cubicBezTo>
                    <a:pt x="358776" y="764485"/>
                    <a:pt x="396242" y="759428"/>
                    <a:pt x="434013" y="757188"/>
                  </a:cubicBezTo>
                  <a:cubicBezTo>
                    <a:pt x="445212" y="756543"/>
                    <a:pt x="447350" y="752471"/>
                    <a:pt x="447079" y="741883"/>
                  </a:cubicBezTo>
                  <a:cubicBezTo>
                    <a:pt x="441004" y="501851"/>
                    <a:pt x="435438" y="261818"/>
                    <a:pt x="429364" y="21786"/>
                  </a:cubicBezTo>
                  <a:cubicBezTo>
                    <a:pt x="429058" y="9603"/>
                    <a:pt x="431027" y="3494"/>
                    <a:pt x="444839" y="3630"/>
                  </a:cubicBezTo>
                  <a:cubicBezTo>
                    <a:pt x="459058" y="3800"/>
                    <a:pt x="473345" y="1899"/>
                    <a:pt x="487497" y="236"/>
                  </a:cubicBezTo>
                  <a:cubicBezTo>
                    <a:pt x="497101" y="-884"/>
                    <a:pt x="500393" y="1797"/>
                    <a:pt x="500562" y="12148"/>
                  </a:cubicBezTo>
                  <a:cubicBezTo>
                    <a:pt x="501377" y="64716"/>
                    <a:pt x="503209" y="117249"/>
                    <a:pt x="504431" y="169783"/>
                  </a:cubicBezTo>
                  <a:cubicBezTo>
                    <a:pt x="509013" y="369057"/>
                    <a:pt x="513390" y="568332"/>
                    <a:pt x="518277" y="767607"/>
                  </a:cubicBezTo>
                  <a:cubicBezTo>
                    <a:pt x="518549" y="778670"/>
                    <a:pt x="515257" y="782505"/>
                    <a:pt x="504804" y="784880"/>
                  </a:cubicBezTo>
                  <a:cubicBezTo>
                    <a:pt x="418911" y="804496"/>
                    <a:pt x="332984" y="824247"/>
                    <a:pt x="249738" y="853500"/>
                  </a:cubicBezTo>
                  <a:cubicBezTo>
                    <a:pt x="189298" y="874744"/>
                    <a:pt x="134388" y="907730"/>
                    <a:pt x="78258" y="938001"/>
                  </a:cubicBezTo>
                  <a:cubicBezTo>
                    <a:pt x="52805" y="951780"/>
                    <a:pt x="27760" y="966203"/>
                    <a:pt x="0" y="981712"/>
                  </a:cubicBezTo>
                  <a:close/>
                </a:path>
              </a:pathLst>
            </a:custGeom>
            <a:grpFill/>
            <a:ln w="338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grpSp>
      <p:sp>
        <p:nvSpPr>
          <p:cNvPr id="30" name="Rounded Rectangle 2">
            <a:extLst>
              <a:ext uri="{FF2B5EF4-FFF2-40B4-BE49-F238E27FC236}">
                <a16:creationId xmlns:a16="http://schemas.microsoft.com/office/drawing/2014/main" id="{8805415A-075A-42C7-92DE-C920DA5594E1}"/>
              </a:ext>
            </a:extLst>
          </p:cNvPr>
          <p:cNvSpPr>
            <a:spLocks noChangeAspect="1"/>
          </p:cNvSpPr>
          <p:nvPr/>
        </p:nvSpPr>
        <p:spPr>
          <a:xfrm>
            <a:off x="8996169" y="1120748"/>
            <a:ext cx="566911" cy="720000"/>
          </a:xfrm>
          <a:custGeom>
            <a:avLst/>
            <a:gdLst/>
            <a:ahLst/>
            <a:cxnLst/>
            <a:rect l="l" t="t" r="r" b="b"/>
            <a:pathLst>
              <a:path w="3061657" h="3888432">
                <a:moveTo>
                  <a:pt x="414828" y="3226712"/>
                </a:moveTo>
                <a:lnTo>
                  <a:pt x="2646828" y="3226712"/>
                </a:lnTo>
                <a:lnTo>
                  <a:pt x="2646828" y="3406712"/>
                </a:lnTo>
                <a:lnTo>
                  <a:pt x="414828" y="3406712"/>
                </a:lnTo>
                <a:close/>
                <a:moveTo>
                  <a:pt x="2247150" y="1785874"/>
                </a:moveTo>
                <a:lnTo>
                  <a:pt x="2535180" y="1785874"/>
                </a:lnTo>
                <a:cubicBezTo>
                  <a:pt x="2574949" y="1785874"/>
                  <a:pt x="2607189" y="1818114"/>
                  <a:pt x="2607189" y="1857883"/>
                </a:cubicBezTo>
                <a:lnTo>
                  <a:pt x="2607189" y="2145913"/>
                </a:lnTo>
                <a:cubicBezTo>
                  <a:pt x="2607189" y="2185682"/>
                  <a:pt x="2574949" y="2217922"/>
                  <a:pt x="2535180" y="2217922"/>
                </a:cubicBezTo>
                <a:lnTo>
                  <a:pt x="2247150" y="2217922"/>
                </a:lnTo>
                <a:cubicBezTo>
                  <a:pt x="2207381" y="2217922"/>
                  <a:pt x="2175141" y="2185682"/>
                  <a:pt x="2175141" y="2145913"/>
                </a:cubicBezTo>
                <a:lnTo>
                  <a:pt x="2175141" y="1857883"/>
                </a:lnTo>
                <a:cubicBezTo>
                  <a:pt x="2175141" y="1818114"/>
                  <a:pt x="2207381" y="1785874"/>
                  <a:pt x="2247150" y="1785874"/>
                </a:cubicBezTo>
                <a:close/>
                <a:moveTo>
                  <a:pt x="1693748" y="1785874"/>
                </a:moveTo>
                <a:lnTo>
                  <a:pt x="1981778" y="1785874"/>
                </a:lnTo>
                <a:cubicBezTo>
                  <a:pt x="2021547" y="1785874"/>
                  <a:pt x="2053787" y="1818114"/>
                  <a:pt x="2053787" y="1857883"/>
                </a:cubicBezTo>
                <a:lnTo>
                  <a:pt x="2053787" y="2145913"/>
                </a:lnTo>
                <a:cubicBezTo>
                  <a:pt x="2053787" y="2185682"/>
                  <a:pt x="2021547" y="2217922"/>
                  <a:pt x="1981778" y="2217922"/>
                </a:cubicBezTo>
                <a:lnTo>
                  <a:pt x="1693748" y="2217922"/>
                </a:lnTo>
                <a:cubicBezTo>
                  <a:pt x="1653979" y="2217922"/>
                  <a:pt x="1621739" y="2185682"/>
                  <a:pt x="1621739" y="2145913"/>
                </a:cubicBezTo>
                <a:lnTo>
                  <a:pt x="1621739" y="1857883"/>
                </a:lnTo>
                <a:cubicBezTo>
                  <a:pt x="1621739" y="1818114"/>
                  <a:pt x="1653979" y="1785874"/>
                  <a:pt x="1693748" y="1785874"/>
                </a:cubicBezTo>
                <a:close/>
                <a:moveTo>
                  <a:pt x="1140346" y="1785874"/>
                </a:moveTo>
                <a:lnTo>
                  <a:pt x="1428376" y="1785874"/>
                </a:lnTo>
                <a:cubicBezTo>
                  <a:pt x="1468145" y="1785874"/>
                  <a:pt x="1500385" y="1818114"/>
                  <a:pt x="1500385" y="1857883"/>
                </a:cubicBezTo>
                <a:lnTo>
                  <a:pt x="1500385" y="2145913"/>
                </a:lnTo>
                <a:cubicBezTo>
                  <a:pt x="1500385" y="2185682"/>
                  <a:pt x="1468145" y="2217922"/>
                  <a:pt x="1428376" y="2217922"/>
                </a:cubicBezTo>
                <a:lnTo>
                  <a:pt x="1140346" y="2217922"/>
                </a:lnTo>
                <a:cubicBezTo>
                  <a:pt x="1100577" y="2217922"/>
                  <a:pt x="1068337" y="2185682"/>
                  <a:pt x="1068337" y="2145913"/>
                </a:cubicBezTo>
                <a:lnTo>
                  <a:pt x="1068337" y="1857883"/>
                </a:lnTo>
                <a:cubicBezTo>
                  <a:pt x="1068337" y="1818114"/>
                  <a:pt x="1100577" y="1785874"/>
                  <a:pt x="1140346" y="1785874"/>
                </a:cubicBezTo>
                <a:close/>
                <a:moveTo>
                  <a:pt x="586944" y="1785874"/>
                </a:moveTo>
                <a:lnTo>
                  <a:pt x="874974" y="1785874"/>
                </a:lnTo>
                <a:cubicBezTo>
                  <a:pt x="914743" y="1785874"/>
                  <a:pt x="946983" y="1818114"/>
                  <a:pt x="946983" y="1857883"/>
                </a:cubicBezTo>
                <a:lnTo>
                  <a:pt x="946983" y="2145913"/>
                </a:lnTo>
                <a:cubicBezTo>
                  <a:pt x="946983" y="2185682"/>
                  <a:pt x="914743" y="2217922"/>
                  <a:pt x="874974" y="2217922"/>
                </a:cubicBezTo>
                <a:lnTo>
                  <a:pt x="586944" y="2217922"/>
                </a:lnTo>
                <a:cubicBezTo>
                  <a:pt x="547175" y="2217922"/>
                  <a:pt x="514935" y="2185682"/>
                  <a:pt x="514935" y="2145913"/>
                </a:cubicBezTo>
                <a:lnTo>
                  <a:pt x="514935" y="1857883"/>
                </a:lnTo>
                <a:cubicBezTo>
                  <a:pt x="514935" y="1818114"/>
                  <a:pt x="547175" y="1785874"/>
                  <a:pt x="586944" y="1785874"/>
                </a:cubicBezTo>
                <a:close/>
                <a:moveTo>
                  <a:pt x="2243400" y="1201426"/>
                </a:moveTo>
                <a:lnTo>
                  <a:pt x="2531430" y="1201426"/>
                </a:lnTo>
                <a:cubicBezTo>
                  <a:pt x="2571199" y="1201426"/>
                  <a:pt x="2603439" y="1233666"/>
                  <a:pt x="2603439" y="1273435"/>
                </a:cubicBezTo>
                <a:lnTo>
                  <a:pt x="2603439" y="1561465"/>
                </a:lnTo>
                <a:cubicBezTo>
                  <a:pt x="2603439" y="1601234"/>
                  <a:pt x="2571199" y="1633474"/>
                  <a:pt x="2531430" y="1633474"/>
                </a:cubicBezTo>
                <a:lnTo>
                  <a:pt x="2243400" y="1633474"/>
                </a:lnTo>
                <a:cubicBezTo>
                  <a:pt x="2203631" y="1633474"/>
                  <a:pt x="2171391" y="1601234"/>
                  <a:pt x="2171391" y="1561465"/>
                </a:cubicBezTo>
                <a:lnTo>
                  <a:pt x="2171391" y="1273435"/>
                </a:lnTo>
                <a:cubicBezTo>
                  <a:pt x="2171391" y="1233666"/>
                  <a:pt x="2203631" y="1201426"/>
                  <a:pt x="2243400" y="1201426"/>
                </a:cubicBezTo>
                <a:close/>
                <a:moveTo>
                  <a:pt x="1689998" y="1201426"/>
                </a:moveTo>
                <a:lnTo>
                  <a:pt x="1978028" y="1201426"/>
                </a:lnTo>
                <a:cubicBezTo>
                  <a:pt x="2017797" y="1201426"/>
                  <a:pt x="2050037" y="1233666"/>
                  <a:pt x="2050037" y="1273435"/>
                </a:cubicBezTo>
                <a:lnTo>
                  <a:pt x="2050037" y="1561465"/>
                </a:lnTo>
                <a:cubicBezTo>
                  <a:pt x="2050037" y="1601234"/>
                  <a:pt x="2017797" y="1633474"/>
                  <a:pt x="1978028" y="1633474"/>
                </a:cubicBezTo>
                <a:lnTo>
                  <a:pt x="1689998" y="1633474"/>
                </a:lnTo>
                <a:cubicBezTo>
                  <a:pt x="1650229" y="1633474"/>
                  <a:pt x="1617989" y="1601234"/>
                  <a:pt x="1617989" y="1561465"/>
                </a:cubicBezTo>
                <a:lnTo>
                  <a:pt x="1617989" y="1273435"/>
                </a:lnTo>
                <a:cubicBezTo>
                  <a:pt x="1617989" y="1233666"/>
                  <a:pt x="1650229" y="1201426"/>
                  <a:pt x="1689998" y="1201426"/>
                </a:cubicBezTo>
                <a:close/>
                <a:moveTo>
                  <a:pt x="1136596" y="1201426"/>
                </a:moveTo>
                <a:lnTo>
                  <a:pt x="1424626" y="1201426"/>
                </a:lnTo>
                <a:cubicBezTo>
                  <a:pt x="1464395" y="1201426"/>
                  <a:pt x="1496635" y="1233666"/>
                  <a:pt x="1496635" y="1273435"/>
                </a:cubicBezTo>
                <a:lnTo>
                  <a:pt x="1496635" y="1561465"/>
                </a:lnTo>
                <a:cubicBezTo>
                  <a:pt x="1496635" y="1601234"/>
                  <a:pt x="1464395" y="1633474"/>
                  <a:pt x="1424626" y="1633474"/>
                </a:cubicBezTo>
                <a:lnTo>
                  <a:pt x="1136596" y="1633474"/>
                </a:lnTo>
                <a:cubicBezTo>
                  <a:pt x="1096827" y="1633474"/>
                  <a:pt x="1064587" y="1601234"/>
                  <a:pt x="1064587" y="1561465"/>
                </a:cubicBezTo>
                <a:lnTo>
                  <a:pt x="1064587" y="1273435"/>
                </a:lnTo>
                <a:cubicBezTo>
                  <a:pt x="1064587" y="1233666"/>
                  <a:pt x="1096827" y="1201426"/>
                  <a:pt x="1136596" y="1201426"/>
                </a:cubicBezTo>
                <a:close/>
                <a:moveTo>
                  <a:pt x="583194" y="1201426"/>
                </a:moveTo>
                <a:lnTo>
                  <a:pt x="871224" y="1201426"/>
                </a:lnTo>
                <a:cubicBezTo>
                  <a:pt x="910993" y="1201426"/>
                  <a:pt x="943233" y="1233666"/>
                  <a:pt x="943233" y="1273435"/>
                </a:cubicBezTo>
                <a:lnTo>
                  <a:pt x="943233" y="1561465"/>
                </a:lnTo>
                <a:cubicBezTo>
                  <a:pt x="943233" y="1601234"/>
                  <a:pt x="910993" y="1633474"/>
                  <a:pt x="871224" y="1633474"/>
                </a:cubicBezTo>
                <a:lnTo>
                  <a:pt x="583194" y="1633474"/>
                </a:lnTo>
                <a:cubicBezTo>
                  <a:pt x="543425" y="1633474"/>
                  <a:pt x="511185" y="1601234"/>
                  <a:pt x="511185" y="1561465"/>
                </a:cubicBezTo>
                <a:lnTo>
                  <a:pt x="511185" y="1273435"/>
                </a:lnTo>
                <a:cubicBezTo>
                  <a:pt x="511185" y="1233666"/>
                  <a:pt x="543425" y="1201426"/>
                  <a:pt x="583194" y="1201426"/>
                </a:cubicBezTo>
                <a:close/>
                <a:moveTo>
                  <a:pt x="2226002" y="616978"/>
                </a:moveTo>
                <a:lnTo>
                  <a:pt x="2514032" y="616978"/>
                </a:lnTo>
                <a:cubicBezTo>
                  <a:pt x="2553801" y="616978"/>
                  <a:pt x="2586041" y="649218"/>
                  <a:pt x="2586041" y="688987"/>
                </a:cubicBezTo>
                <a:lnTo>
                  <a:pt x="2586041" y="977017"/>
                </a:lnTo>
                <a:cubicBezTo>
                  <a:pt x="2586041" y="1016786"/>
                  <a:pt x="2553801" y="1049026"/>
                  <a:pt x="2514032" y="1049026"/>
                </a:cubicBezTo>
                <a:lnTo>
                  <a:pt x="2226002" y="1049026"/>
                </a:lnTo>
                <a:cubicBezTo>
                  <a:pt x="2186233" y="1049026"/>
                  <a:pt x="2153993" y="1016786"/>
                  <a:pt x="2153993" y="977017"/>
                </a:cubicBezTo>
                <a:lnTo>
                  <a:pt x="2153993" y="688987"/>
                </a:lnTo>
                <a:cubicBezTo>
                  <a:pt x="2153993" y="649218"/>
                  <a:pt x="2186233" y="616978"/>
                  <a:pt x="2226002" y="616978"/>
                </a:cubicBezTo>
                <a:close/>
                <a:moveTo>
                  <a:pt x="1672600" y="616978"/>
                </a:moveTo>
                <a:lnTo>
                  <a:pt x="1960630" y="616978"/>
                </a:lnTo>
                <a:cubicBezTo>
                  <a:pt x="2000399" y="616978"/>
                  <a:pt x="2032639" y="649218"/>
                  <a:pt x="2032639" y="688987"/>
                </a:cubicBezTo>
                <a:lnTo>
                  <a:pt x="2032639" y="977017"/>
                </a:lnTo>
                <a:cubicBezTo>
                  <a:pt x="2032639" y="1016786"/>
                  <a:pt x="2000399" y="1049026"/>
                  <a:pt x="1960630" y="1049026"/>
                </a:cubicBezTo>
                <a:lnTo>
                  <a:pt x="1672600" y="1049026"/>
                </a:lnTo>
                <a:cubicBezTo>
                  <a:pt x="1632831" y="1049026"/>
                  <a:pt x="1600591" y="1016786"/>
                  <a:pt x="1600591" y="977017"/>
                </a:cubicBezTo>
                <a:lnTo>
                  <a:pt x="1600591" y="688987"/>
                </a:lnTo>
                <a:cubicBezTo>
                  <a:pt x="1600591" y="649218"/>
                  <a:pt x="1632831" y="616978"/>
                  <a:pt x="1672600" y="616978"/>
                </a:cubicBezTo>
                <a:close/>
                <a:moveTo>
                  <a:pt x="1119198" y="616978"/>
                </a:moveTo>
                <a:lnTo>
                  <a:pt x="1407228" y="616978"/>
                </a:lnTo>
                <a:cubicBezTo>
                  <a:pt x="1446997" y="616978"/>
                  <a:pt x="1479237" y="649218"/>
                  <a:pt x="1479237" y="688987"/>
                </a:cubicBezTo>
                <a:lnTo>
                  <a:pt x="1479237" y="977017"/>
                </a:lnTo>
                <a:cubicBezTo>
                  <a:pt x="1479237" y="1016786"/>
                  <a:pt x="1446997" y="1049026"/>
                  <a:pt x="1407228" y="1049026"/>
                </a:cubicBezTo>
                <a:lnTo>
                  <a:pt x="1119198" y="1049026"/>
                </a:lnTo>
                <a:cubicBezTo>
                  <a:pt x="1079429" y="1049026"/>
                  <a:pt x="1047189" y="1016786"/>
                  <a:pt x="1047189" y="977017"/>
                </a:cubicBezTo>
                <a:lnTo>
                  <a:pt x="1047189" y="688987"/>
                </a:lnTo>
                <a:cubicBezTo>
                  <a:pt x="1047189" y="649218"/>
                  <a:pt x="1079429" y="616978"/>
                  <a:pt x="1119198" y="616978"/>
                </a:cubicBezTo>
                <a:close/>
                <a:moveTo>
                  <a:pt x="565796" y="616978"/>
                </a:moveTo>
                <a:lnTo>
                  <a:pt x="853826" y="616978"/>
                </a:lnTo>
                <a:cubicBezTo>
                  <a:pt x="893595" y="616978"/>
                  <a:pt x="925835" y="649218"/>
                  <a:pt x="925835" y="688987"/>
                </a:cubicBezTo>
                <a:lnTo>
                  <a:pt x="925835" y="977017"/>
                </a:lnTo>
                <a:cubicBezTo>
                  <a:pt x="925835" y="1016786"/>
                  <a:pt x="893595" y="1049026"/>
                  <a:pt x="853826" y="1049026"/>
                </a:cubicBezTo>
                <a:lnTo>
                  <a:pt x="565796" y="1049026"/>
                </a:lnTo>
                <a:cubicBezTo>
                  <a:pt x="526027" y="1049026"/>
                  <a:pt x="493787" y="1016786"/>
                  <a:pt x="493787" y="977017"/>
                </a:cubicBezTo>
                <a:lnTo>
                  <a:pt x="493787" y="688987"/>
                </a:lnTo>
                <a:cubicBezTo>
                  <a:pt x="493787" y="649218"/>
                  <a:pt x="526027" y="616978"/>
                  <a:pt x="565796" y="616978"/>
                </a:cubicBezTo>
                <a:close/>
                <a:moveTo>
                  <a:pt x="306692" y="360040"/>
                </a:moveTo>
                <a:lnTo>
                  <a:pt x="306692" y="3528392"/>
                </a:lnTo>
                <a:lnTo>
                  <a:pt x="2754964" y="3528392"/>
                </a:lnTo>
                <a:lnTo>
                  <a:pt x="2754964" y="360040"/>
                </a:lnTo>
                <a:close/>
                <a:moveTo>
                  <a:pt x="223685" y="0"/>
                </a:moveTo>
                <a:lnTo>
                  <a:pt x="2837972" y="0"/>
                </a:lnTo>
                <a:cubicBezTo>
                  <a:pt x="2961510" y="0"/>
                  <a:pt x="3061657" y="100147"/>
                  <a:pt x="3061657" y="223685"/>
                </a:cubicBezTo>
                <a:lnTo>
                  <a:pt x="3061657" y="3664747"/>
                </a:lnTo>
                <a:cubicBezTo>
                  <a:pt x="3061657" y="3788285"/>
                  <a:pt x="2961510" y="3888432"/>
                  <a:pt x="2837972" y="3888432"/>
                </a:cubicBezTo>
                <a:lnTo>
                  <a:pt x="223685" y="3888432"/>
                </a:lnTo>
                <a:cubicBezTo>
                  <a:pt x="100147" y="3888432"/>
                  <a:pt x="0" y="3788285"/>
                  <a:pt x="0" y="3664747"/>
                </a:cubicBezTo>
                <a:lnTo>
                  <a:pt x="0" y="223685"/>
                </a:lnTo>
                <a:cubicBezTo>
                  <a:pt x="0" y="100147"/>
                  <a:pt x="100147" y="0"/>
                  <a:pt x="223685" y="0"/>
                </a:cubicBezTo>
                <a:close/>
              </a:path>
            </a:pathLst>
          </a:custGeom>
          <a:solidFill>
            <a:srgbClr val="B58C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latin typeface="Arial"/>
              <a:ea typeface="Arial Unicode MS"/>
              <a:cs typeface="+mn-cs"/>
            </a:endParaRPr>
          </a:p>
        </p:txBody>
      </p:sp>
      <p:sp>
        <p:nvSpPr>
          <p:cNvPr id="31" name="Rounded Rectangle 2">
            <a:extLst>
              <a:ext uri="{FF2B5EF4-FFF2-40B4-BE49-F238E27FC236}">
                <a16:creationId xmlns:a16="http://schemas.microsoft.com/office/drawing/2014/main" id="{384291AB-20AC-4222-8040-07C7B776E81F}"/>
              </a:ext>
            </a:extLst>
          </p:cNvPr>
          <p:cNvSpPr>
            <a:spLocks noChangeAspect="1"/>
          </p:cNvSpPr>
          <p:nvPr/>
        </p:nvSpPr>
        <p:spPr>
          <a:xfrm>
            <a:off x="11461140" y="1120748"/>
            <a:ext cx="566911" cy="720000"/>
          </a:xfrm>
          <a:custGeom>
            <a:avLst/>
            <a:gdLst/>
            <a:ahLst/>
            <a:cxnLst/>
            <a:rect l="l" t="t" r="r" b="b"/>
            <a:pathLst>
              <a:path w="3061657" h="3888432">
                <a:moveTo>
                  <a:pt x="414828" y="3226712"/>
                </a:moveTo>
                <a:lnTo>
                  <a:pt x="2646828" y="3226712"/>
                </a:lnTo>
                <a:lnTo>
                  <a:pt x="2646828" y="3406712"/>
                </a:lnTo>
                <a:lnTo>
                  <a:pt x="414828" y="3406712"/>
                </a:lnTo>
                <a:close/>
                <a:moveTo>
                  <a:pt x="2247150" y="1785874"/>
                </a:moveTo>
                <a:lnTo>
                  <a:pt x="2535180" y="1785874"/>
                </a:lnTo>
                <a:cubicBezTo>
                  <a:pt x="2574949" y="1785874"/>
                  <a:pt x="2607189" y="1818114"/>
                  <a:pt x="2607189" y="1857883"/>
                </a:cubicBezTo>
                <a:lnTo>
                  <a:pt x="2607189" y="2145913"/>
                </a:lnTo>
                <a:cubicBezTo>
                  <a:pt x="2607189" y="2185682"/>
                  <a:pt x="2574949" y="2217922"/>
                  <a:pt x="2535180" y="2217922"/>
                </a:cubicBezTo>
                <a:lnTo>
                  <a:pt x="2247150" y="2217922"/>
                </a:lnTo>
                <a:cubicBezTo>
                  <a:pt x="2207381" y="2217922"/>
                  <a:pt x="2175141" y="2185682"/>
                  <a:pt x="2175141" y="2145913"/>
                </a:cubicBezTo>
                <a:lnTo>
                  <a:pt x="2175141" y="1857883"/>
                </a:lnTo>
                <a:cubicBezTo>
                  <a:pt x="2175141" y="1818114"/>
                  <a:pt x="2207381" y="1785874"/>
                  <a:pt x="2247150" y="1785874"/>
                </a:cubicBezTo>
                <a:close/>
                <a:moveTo>
                  <a:pt x="1693748" y="1785874"/>
                </a:moveTo>
                <a:lnTo>
                  <a:pt x="1981778" y="1785874"/>
                </a:lnTo>
                <a:cubicBezTo>
                  <a:pt x="2021547" y="1785874"/>
                  <a:pt x="2053787" y="1818114"/>
                  <a:pt x="2053787" y="1857883"/>
                </a:cubicBezTo>
                <a:lnTo>
                  <a:pt x="2053787" y="2145913"/>
                </a:lnTo>
                <a:cubicBezTo>
                  <a:pt x="2053787" y="2185682"/>
                  <a:pt x="2021547" y="2217922"/>
                  <a:pt x="1981778" y="2217922"/>
                </a:cubicBezTo>
                <a:lnTo>
                  <a:pt x="1693748" y="2217922"/>
                </a:lnTo>
                <a:cubicBezTo>
                  <a:pt x="1653979" y="2217922"/>
                  <a:pt x="1621739" y="2185682"/>
                  <a:pt x="1621739" y="2145913"/>
                </a:cubicBezTo>
                <a:lnTo>
                  <a:pt x="1621739" y="1857883"/>
                </a:lnTo>
                <a:cubicBezTo>
                  <a:pt x="1621739" y="1818114"/>
                  <a:pt x="1653979" y="1785874"/>
                  <a:pt x="1693748" y="1785874"/>
                </a:cubicBezTo>
                <a:close/>
                <a:moveTo>
                  <a:pt x="1140346" y="1785874"/>
                </a:moveTo>
                <a:lnTo>
                  <a:pt x="1428376" y="1785874"/>
                </a:lnTo>
                <a:cubicBezTo>
                  <a:pt x="1468145" y="1785874"/>
                  <a:pt x="1500385" y="1818114"/>
                  <a:pt x="1500385" y="1857883"/>
                </a:cubicBezTo>
                <a:lnTo>
                  <a:pt x="1500385" y="2145913"/>
                </a:lnTo>
                <a:cubicBezTo>
                  <a:pt x="1500385" y="2185682"/>
                  <a:pt x="1468145" y="2217922"/>
                  <a:pt x="1428376" y="2217922"/>
                </a:cubicBezTo>
                <a:lnTo>
                  <a:pt x="1140346" y="2217922"/>
                </a:lnTo>
                <a:cubicBezTo>
                  <a:pt x="1100577" y="2217922"/>
                  <a:pt x="1068337" y="2185682"/>
                  <a:pt x="1068337" y="2145913"/>
                </a:cubicBezTo>
                <a:lnTo>
                  <a:pt x="1068337" y="1857883"/>
                </a:lnTo>
                <a:cubicBezTo>
                  <a:pt x="1068337" y="1818114"/>
                  <a:pt x="1100577" y="1785874"/>
                  <a:pt x="1140346" y="1785874"/>
                </a:cubicBezTo>
                <a:close/>
                <a:moveTo>
                  <a:pt x="586944" y="1785874"/>
                </a:moveTo>
                <a:lnTo>
                  <a:pt x="874974" y="1785874"/>
                </a:lnTo>
                <a:cubicBezTo>
                  <a:pt x="914743" y="1785874"/>
                  <a:pt x="946983" y="1818114"/>
                  <a:pt x="946983" y="1857883"/>
                </a:cubicBezTo>
                <a:lnTo>
                  <a:pt x="946983" y="2145913"/>
                </a:lnTo>
                <a:cubicBezTo>
                  <a:pt x="946983" y="2185682"/>
                  <a:pt x="914743" y="2217922"/>
                  <a:pt x="874974" y="2217922"/>
                </a:cubicBezTo>
                <a:lnTo>
                  <a:pt x="586944" y="2217922"/>
                </a:lnTo>
                <a:cubicBezTo>
                  <a:pt x="547175" y="2217922"/>
                  <a:pt x="514935" y="2185682"/>
                  <a:pt x="514935" y="2145913"/>
                </a:cubicBezTo>
                <a:lnTo>
                  <a:pt x="514935" y="1857883"/>
                </a:lnTo>
                <a:cubicBezTo>
                  <a:pt x="514935" y="1818114"/>
                  <a:pt x="547175" y="1785874"/>
                  <a:pt x="586944" y="1785874"/>
                </a:cubicBezTo>
                <a:close/>
                <a:moveTo>
                  <a:pt x="2243400" y="1201426"/>
                </a:moveTo>
                <a:lnTo>
                  <a:pt x="2531430" y="1201426"/>
                </a:lnTo>
                <a:cubicBezTo>
                  <a:pt x="2571199" y="1201426"/>
                  <a:pt x="2603439" y="1233666"/>
                  <a:pt x="2603439" y="1273435"/>
                </a:cubicBezTo>
                <a:lnTo>
                  <a:pt x="2603439" y="1561465"/>
                </a:lnTo>
                <a:cubicBezTo>
                  <a:pt x="2603439" y="1601234"/>
                  <a:pt x="2571199" y="1633474"/>
                  <a:pt x="2531430" y="1633474"/>
                </a:cubicBezTo>
                <a:lnTo>
                  <a:pt x="2243400" y="1633474"/>
                </a:lnTo>
                <a:cubicBezTo>
                  <a:pt x="2203631" y="1633474"/>
                  <a:pt x="2171391" y="1601234"/>
                  <a:pt x="2171391" y="1561465"/>
                </a:cubicBezTo>
                <a:lnTo>
                  <a:pt x="2171391" y="1273435"/>
                </a:lnTo>
                <a:cubicBezTo>
                  <a:pt x="2171391" y="1233666"/>
                  <a:pt x="2203631" y="1201426"/>
                  <a:pt x="2243400" y="1201426"/>
                </a:cubicBezTo>
                <a:close/>
                <a:moveTo>
                  <a:pt x="1689998" y="1201426"/>
                </a:moveTo>
                <a:lnTo>
                  <a:pt x="1978028" y="1201426"/>
                </a:lnTo>
                <a:cubicBezTo>
                  <a:pt x="2017797" y="1201426"/>
                  <a:pt x="2050037" y="1233666"/>
                  <a:pt x="2050037" y="1273435"/>
                </a:cubicBezTo>
                <a:lnTo>
                  <a:pt x="2050037" y="1561465"/>
                </a:lnTo>
                <a:cubicBezTo>
                  <a:pt x="2050037" y="1601234"/>
                  <a:pt x="2017797" y="1633474"/>
                  <a:pt x="1978028" y="1633474"/>
                </a:cubicBezTo>
                <a:lnTo>
                  <a:pt x="1689998" y="1633474"/>
                </a:lnTo>
                <a:cubicBezTo>
                  <a:pt x="1650229" y="1633474"/>
                  <a:pt x="1617989" y="1601234"/>
                  <a:pt x="1617989" y="1561465"/>
                </a:cubicBezTo>
                <a:lnTo>
                  <a:pt x="1617989" y="1273435"/>
                </a:lnTo>
                <a:cubicBezTo>
                  <a:pt x="1617989" y="1233666"/>
                  <a:pt x="1650229" y="1201426"/>
                  <a:pt x="1689998" y="1201426"/>
                </a:cubicBezTo>
                <a:close/>
                <a:moveTo>
                  <a:pt x="1136596" y="1201426"/>
                </a:moveTo>
                <a:lnTo>
                  <a:pt x="1424626" y="1201426"/>
                </a:lnTo>
                <a:cubicBezTo>
                  <a:pt x="1464395" y="1201426"/>
                  <a:pt x="1496635" y="1233666"/>
                  <a:pt x="1496635" y="1273435"/>
                </a:cubicBezTo>
                <a:lnTo>
                  <a:pt x="1496635" y="1561465"/>
                </a:lnTo>
                <a:cubicBezTo>
                  <a:pt x="1496635" y="1601234"/>
                  <a:pt x="1464395" y="1633474"/>
                  <a:pt x="1424626" y="1633474"/>
                </a:cubicBezTo>
                <a:lnTo>
                  <a:pt x="1136596" y="1633474"/>
                </a:lnTo>
                <a:cubicBezTo>
                  <a:pt x="1096827" y="1633474"/>
                  <a:pt x="1064587" y="1601234"/>
                  <a:pt x="1064587" y="1561465"/>
                </a:cubicBezTo>
                <a:lnTo>
                  <a:pt x="1064587" y="1273435"/>
                </a:lnTo>
                <a:cubicBezTo>
                  <a:pt x="1064587" y="1233666"/>
                  <a:pt x="1096827" y="1201426"/>
                  <a:pt x="1136596" y="1201426"/>
                </a:cubicBezTo>
                <a:close/>
                <a:moveTo>
                  <a:pt x="583194" y="1201426"/>
                </a:moveTo>
                <a:lnTo>
                  <a:pt x="871224" y="1201426"/>
                </a:lnTo>
                <a:cubicBezTo>
                  <a:pt x="910993" y="1201426"/>
                  <a:pt x="943233" y="1233666"/>
                  <a:pt x="943233" y="1273435"/>
                </a:cubicBezTo>
                <a:lnTo>
                  <a:pt x="943233" y="1561465"/>
                </a:lnTo>
                <a:cubicBezTo>
                  <a:pt x="943233" y="1601234"/>
                  <a:pt x="910993" y="1633474"/>
                  <a:pt x="871224" y="1633474"/>
                </a:cubicBezTo>
                <a:lnTo>
                  <a:pt x="583194" y="1633474"/>
                </a:lnTo>
                <a:cubicBezTo>
                  <a:pt x="543425" y="1633474"/>
                  <a:pt x="511185" y="1601234"/>
                  <a:pt x="511185" y="1561465"/>
                </a:cubicBezTo>
                <a:lnTo>
                  <a:pt x="511185" y="1273435"/>
                </a:lnTo>
                <a:cubicBezTo>
                  <a:pt x="511185" y="1233666"/>
                  <a:pt x="543425" y="1201426"/>
                  <a:pt x="583194" y="1201426"/>
                </a:cubicBezTo>
                <a:close/>
                <a:moveTo>
                  <a:pt x="2226002" y="616978"/>
                </a:moveTo>
                <a:lnTo>
                  <a:pt x="2514032" y="616978"/>
                </a:lnTo>
                <a:cubicBezTo>
                  <a:pt x="2553801" y="616978"/>
                  <a:pt x="2586041" y="649218"/>
                  <a:pt x="2586041" y="688987"/>
                </a:cubicBezTo>
                <a:lnTo>
                  <a:pt x="2586041" y="977017"/>
                </a:lnTo>
                <a:cubicBezTo>
                  <a:pt x="2586041" y="1016786"/>
                  <a:pt x="2553801" y="1049026"/>
                  <a:pt x="2514032" y="1049026"/>
                </a:cubicBezTo>
                <a:lnTo>
                  <a:pt x="2226002" y="1049026"/>
                </a:lnTo>
                <a:cubicBezTo>
                  <a:pt x="2186233" y="1049026"/>
                  <a:pt x="2153993" y="1016786"/>
                  <a:pt x="2153993" y="977017"/>
                </a:cubicBezTo>
                <a:lnTo>
                  <a:pt x="2153993" y="688987"/>
                </a:lnTo>
                <a:cubicBezTo>
                  <a:pt x="2153993" y="649218"/>
                  <a:pt x="2186233" y="616978"/>
                  <a:pt x="2226002" y="616978"/>
                </a:cubicBezTo>
                <a:close/>
                <a:moveTo>
                  <a:pt x="1672600" y="616978"/>
                </a:moveTo>
                <a:lnTo>
                  <a:pt x="1960630" y="616978"/>
                </a:lnTo>
                <a:cubicBezTo>
                  <a:pt x="2000399" y="616978"/>
                  <a:pt x="2032639" y="649218"/>
                  <a:pt x="2032639" y="688987"/>
                </a:cubicBezTo>
                <a:lnTo>
                  <a:pt x="2032639" y="977017"/>
                </a:lnTo>
                <a:cubicBezTo>
                  <a:pt x="2032639" y="1016786"/>
                  <a:pt x="2000399" y="1049026"/>
                  <a:pt x="1960630" y="1049026"/>
                </a:cubicBezTo>
                <a:lnTo>
                  <a:pt x="1672600" y="1049026"/>
                </a:lnTo>
                <a:cubicBezTo>
                  <a:pt x="1632831" y="1049026"/>
                  <a:pt x="1600591" y="1016786"/>
                  <a:pt x="1600591" y="977017"/>
                </a:cubicBezTo>
                <a:lnTo>
                  <a:pt x="1600591" y="688987"/>
                </a:lnTo>
                <a:cubicBezTo>
                  <a:pt x="1600591" y="649218"/>
                  <a:pt x="1632831" y="616978"/>
                  <a:pt x="1672600" y="616978"/>
                </a:cubicBezTo>
                <a:close/>
                <a:moveTo>
                  <a:pt x="1119198" y="616978"/>
                </a:moveTo>
                <a:lnTo>
                  <a:pt x="1407228" y="616978"/>
                </a:lnTo>
                <a:cubicBezTo>
                  <a:pt x="1446997" y="616978"/>
                  <a:pt x="1479237" y="649218"/>
                  <a:pt x="1479237" y="688987"/>
                </a:cubicBezTo>
                <a:lnTo>
                  <a:pt x="1479237" y="977017"/>
                </a:lnTo>
                <a:cubicBezTo>
                  <a:pt x="1479237" y="1016786"/>
                  <a:pt x="1446997" y="1049026"/>
                  <a:pt x="1407228" y="1049026"/>
                </a:cubicBezTo>
                <a:lnTo>
                  <a:pt x="1119198" y="1049026"/>
                </a:lnTo>
                <a:cubicBezTo>
                  <a:pt x="1079429" y="1049026"/>
                  <a:pt x="1047189" y="1016786"/>
                  <a:pt x="1047189" y="977017"/>
                </a:cubicBezTo>
                <a:lnTo>
                  <a:pt x="1047189" y="688987"/>
                </a:lnTo>
                <a:cubicBezTo>
                  <a:pt x="1047189" y="649218"/>
                  <a:pt x="1079429" y="616978"/>
                  <a:pt x="1119198" y="616978"/>
                </a:cubicBezTo>
                <a:close/>
                <a:moveTo>
                  <a:pt x="565796" y="616978"/>
                </a:moveTo>
                <a:lnTo>
                  <a:pt x="853826" y="616978"/>
                </a:lnTo>
                <a:cubicBezTo>
                  <a:pt x="893595" y="616978"/>
                  <a:pt x="925835" y="649218"/>
                  <a:pt x="925835" y="688987"/>
                </a:cubicBezTo>
                <a:lnTo>
                  <a:pt x="925835" y="977017"/>
                </a:lnTo>
                <a:cubicBezTo>
                  <a:pt x="925835" y="1016786"/>
                  <a:pt x="893595" y="1049026"/>
                  <a:pt x="853826" y="1049026"/>
                </a:cubicBezTo>
                <a:lnTo>
                  <a:pt x="565796" y="1049026"/>
                </a:lnTo>
                <a:cubicBezTo>
                  <a:pt x="526027" y="1049026"/>
                  <a:pt x="493787" y="1016786"/>
                  <a:pt x="493787" y="977017"/>
                </a:cubicBezTo>
                <a:lnTo>
                  <a:pt x="493787" y="688987"/>
                </a:lnTo>
                <a:cubicBezTo>
                  <a:pt x="493787" y="649218"/>
                  <a:pt x="526027" y="616978"/>
                  <a:pt x="565796" y="616978"/>
                </a:cubicBezTo>
                <a:close/>
                <a:moveTo>
                  <a:pt x="306692" y="360040"/>
                </a:moveTo>
                <a:lnTo>
                  <a:pt x="306692" y="3528392"/>
                </a:lnTo>
                <a:lnTo>
                  <a:pt x="2754964" y="3528392"/>
                </a:lnTo>
                <a:lnTo>
                  <a:pt x="2754964" y="360040"/>
                </a:lnTo>
                <a:close/>
                <a:moveTo>
                  <a:pt x="223685" y="0"/>
                </a:moveTo>
                <a:lnTo>
                  <a:pt x="2837972" y="0"/>
                </a:lnTo>
                <a:cubicBezTo>
                  <a:pt x="2961510" y="0"/>
                  <a:pt x="3061657" y="100147"/>
                  <a:pt x="3061657" y="223685"/>
                </a:cubicBezTo>
                <a:lnTo>
                  <a:pt x="3061657" y="3664747"/>
                </a:lnTo>
                <a:cubicBezTo>
                  <a:pt x="3061657" y="3788285"/>
                  <a:pt x="2961510" y="3888432"/>
                  <a:pt x="2837972" y="3888432"/>
                </a:cubicBezTo>
                <a:lnTo>
                  <a:pt x="223685" y="3888432"/>
                </a:lnTo>
                <a:cubicBezTo>
                  <a:pt x="100147" y="3888432"/>
                  <a:pt x="0" y="3788285"/>
                  <a:pt x="0" y="3664747"/>
                </a:cubicBezTo>
                <a:lnTo>
                  <a:pt x="0" y="223685"/>
                </a:lnTo>
                <a:cubicBezTo>
                  <a:pt x="0" y="100147"/>
                  <a:pt x="100147" y="0"/>
                  <a:pt x="223685" y="0"/>
                </a:cubicBezTo>
                <a:close/>
              </a:path>
            </a:pathLst>
          </a:custGeom>
          <a:solidFill>
            <a:srgbClr val="B58C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latin typeface="Arial"/>
              <a:ea typeface="Arial Unicode MS"/>
              <a:cs typeface="+mn-cs"/>
            </a:endParaRPr>
          </a:p>
        </p:txBody>
      </p:sp>
      <p:sp>
        <p:nvSpPr>
          <p:cNvPr id="32" name="Rounded Rectangle 2">
            <a:extLst>
              <a:ext uri="{FF2B5EF4-FFF2-40B4-BE49-F238E27FC236}">
                <a16:creationId xmlns:a16="http://schemas.microsoft.com/office/drawing/2014/main" id="{7802887D-C4FE-478B-8652-F7600076B4CA}"/>
              </a:ext>
            </a:extLst>
          </p:cNvPr>
          <p:cNvSpPr>
            <a:spLocks noChangeAspect="1"/>
          </p:cNvSpPr>
          <p:nvPr/>
        </p:nvSpPr>
        <p:spPr>
          <a:xfrm>
            <a:off x="10172342" y="5927481"/>
            <a:ext cx="566911" cy="720000"/>
          </a:xfrm>
          <a:custGeom>
            <a:avLst/>
            <a:gdLst/>
            <a:ahLst/>
            <a:cxnLst/>
            <a:rect l="l" t="t" r="r" b="b"/>
            <a:pathLst>
              <a:path w="3061657" h="3888432">
                <a:moveTo>
                  <a:pt x="414828" y="3226712"/>
                </a:moveTo>
                <a:lnTo>
                  <a:pt x="2646828" y="3226712"/>
                </a:lnTo>
                <a:lnTo>
                  <a:pt x="2646828" y="3406712"/>
                </a:lnTo>
                <a:lnTo>
                  <a:pt x="414828" y="3406712"/>
                </a:lnTo>
                <a:close/>
                <a:moveTo>
                  <a:pt x="2247150" y="1785874"/>
                </a:moveTo>
                <a:lnTo>
                  <a:pt x="2535180" y="1785874"/>
                </a:lnTo>
                <a:cubicBezTo>
                  <a:pt x="2574949" y="1785874"/>
                  <a:pt x="2607189" y="1818114"/>
                  <a:pt x="2607189" y="1857883"/>
                </a:cubicBezTo>
                <a:lnTo>
                  <a:pt x="2607189" y="2145913"/>
                </a:lnTo>
                <a:cubicBezTo>
                  <a:pt x="2607189" y="2185682"/>
                  <a:pt x="2574949" y="2217922"/>
                  <a:pt x="2535180" y="2217922"/>
                </a:cubicBezTo>
                <a:lnTo>
                  <a:pt x="2247150" y="2217922"/>
                </a:lnTo>
                <a:cubicBezTo>
                  <a:pt x="2207381" y="2217922"/>
                  <a:pt x="2175141" y="2185682"/>
                  <a:pt x="2175141" y="2145913"/>
                </a:cubicBezTo>
                <a:lnTo>
                  <a:pt x="2175141" y="1857883"/>
                </a:lnTo>
                <a:cubicBezTo>
                  <a:pt x="2175141" y="1818114"/>
                  <a:pt x="2207381" y="1785874"/>
                  <a:pt x="2247150" y="1785874"/>
                </a:cubicBezTo>
                <a:close/>
                <a:moveTo>
                  <a:pt x="1693748" y="1785874"/>
                </a:moveTo>
                <a:lnTo>
                  <a:pt x="1981778" y="1785874"/>
                </a:lnTo>
                <a:cubicBezTo>
                  <a:pt x="2021547" y="1785874"/>
                  <a:pt x="2053787" y="1818114"/>
                  <a:pt x="2053787" y="1857883"/>
                </a:cubicBezTo>
                <a:lnTo>
                  <a:pt x="2053787" y="2145913"/>
                </a:lnTo>
                <a:cubicBezTo>
                  <a:pt x="2053787" y="2185682"/>
                  <a:pt x="2021547" y="2217922"/>
                  <a:pt x="1981778" y="2217922"/>
                </a:cubicBezTo>
                <a:lnTo>
                  <a:pt x="1693748" y="2217922"/>
                </a:lnTo>
                <a:cubicBezTo>
                  <a:pt x="1653979" y="2217922"/>
                  <a:pt x="1621739" y="2185682"/>
                  <a:pt x="1621739" y="2145913"/>
                </a:cubicBezTo>
                <a:lnTo>
                  <a:pt x="1621739" y="1857883"/>
                </a:lnTo>
                <a:cubicBezTo>
                  <a:pt x="1621739" y="1818114"/>
                  <a:pt x="1653979" y="1785874"/>
                  <a:pt x="1693748" y="1785874"/>
                </a:cubicBezTo>
                <a:close/>
                <a:moveTo>
                  <a:pt x="1140346" y="1785874"/>
                </a:moveTo>
                <a:lnTo>
                  <a:pt x="1428376" y="1785874"/>
                </a:lnTo>
                <a:cubicBezTo>
                  <a:pt x="1468145" y="1785874"/>
                  <a:pt x="1500385" y="1818114"/>
                  <a:pt x="1500385" y="1857883"/>
                </a:cubicBezTo>
                <a:lnTo>
                  <a:pt x="1500385" y="2145913"/>
                </a:lnTo>
                <a:cubicBezTo>
                  <a:pt x="1500385" y="2185682"/>
                  <a:pt x="1468145" y="2217922"/>
                  <a:pt x="1428376" y="2217922"/>
                </a:cubicBezTo>
                <a:lnTo>
                  <a:pt x="1140346" y="2217922"/>
                </a:lnTo>
                <a:cubicBezTo>
                  <a:pt x="1100577" y="2217922"/>
                  <a:pt x="1068337" y="2185682"/>
                  <a:pt x="1068337" y="2145913"/>
                </a:cubicBezTo>
                <a:lnTo>
                  <a:pt x="1068337" y="1857883"/>
                </a:lnTo>
                <a:cubicBezTo>
                  <a:pt x="1068337" y="1818114"/>
                  <a:pt x="1100577" y="1785874"/>
                  <a:pt x="1140346" y="1785874"/>
                </a:cubicBezTo>
                <a:close/>
                <a:moveTo>
                  <a:pt x="586944" y="1785874"/>
                </a:moveTo>
                <a:lnTo>
                  <a:pt x="874974" y="1785874"/>
                </a:lnTo>
                <a:cubicBezTo>
                  <a:pt x="914743" y="1785874"/>
                  <a:pt x="946983" y="1818114"/>
                  <a:pt x="946983" y="1857883"/>
                </a:cubicBezTo>
                <a:lnTo>
                  <a:pt x="946983" y="2145913"/>
                </a:lnTo>
                <a:cubicBezTo>
                  <a:pt x="946983" y="2185682"/>
                  <a:pt x="914743" y="2217922"/>
                  <a:pt x="874974" y="2217922"/>
                </a:cubicBezTo>
                <a:lnTo>
                  <a:pt x="586944" y="2217922"/>
                </a:lnTo>
                <a:cubicBezTo>
                  <a:pt x="547175" y="2217922"/>
                  <a:pt x="514935" y="2185682"/>
                  <a:pt x="514935" y="2145913"/>
                </a:cubicBezTo>
                <a:lnTo>
                  <a:pt x="514935" y="1857883"/>
                </a:lnTo>
                <a:cubicBezTo>
                  <a:pt x="514935" y="1818114"/>
                  <a:pt x="547175" y="1785874"/>
                  <a:pt x="586944" y="1785874"/>
                </a:cubicBezTo>
                <a:close/>
                <a:moveTo>
                  <a:pt x="2243400" y="1201426"/>
                </a:moveTo>
                <a:lnTo>
                  <a:pt x="2531430" y="1201426"/>
                </a:lnTo>
                <a:cubicBezTo>
                  <a:pt x="2571199" y="1201426"/>
                  <a:pt x="2603439" y="1233666"/>
                  <a:pt x="2603439" y="1273435"/>
                </a:cubicBezTo>
                <a:lnTo>
                  <a:pt x="2603439" y="1561465"/>
                </a:lnTo>
                <a:cubicBezTo>
                  <a:pt x="2603439" y="1601234"/>
                  <a:pt x="2571199" y="1633474"/>
                  <a:pt x="2531430" y="1633474"/>
                </a:cubicBezTo>
                <a:lnTo>
                  <a:pt x="2243400" y="1633474"/>
                </a:lnTo>
                <a:cubicBezTo>
                  <a:pt x="2203631" y="1633474"/>
                  <a:pt x="2171391" y="1601234"/>
                  <a:pt x="2171391" y="1561465"/>
                </a:cubicBezTo>
                <a:lnTo>
                  <a:pt x="2171391" y="1273435"/>
                </a:lnTo>
                <a:cubicBezTo>
                  <a:pt x="2171391" y="1233666"/>
                  <a:pt x="2203631" y="1201426"/>
                  <a:pt x="2243400" y="1201426"/>
                </a:cubicBezTo>
                <a:close/>
                <a:moveTo>
                  <a:pt x="1689998" y="1201426"/>
                </a:moveTo>
                <a:lnTo>
                  <a:pt x="1978028" y="1201426"/>
                </a:lnTo>
                <a:cubicBezTo>
                  <a:pt x="2017797" y="1201426"/>
                  <a:pt x="2050037" y="1233666"/>
                  <a:pt x="2050037" y="1273435"/>
                </a:cubicBezTo>
                <a:lnTo>
                  <a:pt x="2050037" y="1561465"/>
                </a:lnTo>
                <a:cubicBezTo>
                  <a:pt x="2050037" y="1601234"/>
                  <a:pt x="2017797" y="1633474"/>
                  <a:pt x="1978028" y="1633474"/>
                </a:cubicBezTo>
                <a:lnTo>
                  <a:pt x="1689998" y="1633474"/>
                </a:lnTo>
                <a:cubicBezTo>
                  <a:pt x="1650229" y="1633474"/>
                  <a:pt x="1617989" y="1601234"/>
                  <a:pt x="1617989" y="1561465"/>
                </a:cubicBezTo>
                <a:lnTo>
                  <a:pt x="1617989" y="1273435"/>
                </a:lnTo>
                <a:cubicBezTo>
                  <a:pt x="1617989" y="1233666"/>
                  <a:pt x="1650229" y="1201426"/>
                  <a:pt x="1689998" y="1201426"/>
                </a:cubicBezTo>
                <a:close/>
                <a:moveTo>
                  <a:pt x="1136596" y="1201426"/>
                </a:moveTo>
                <a:lnTo>
                  <a:pt x="1424626" y="1201426"/>
                </a:lnTo>
                <a:cubicBezTo>
                  <a:pt x="1464395" y="1201426"/>
                  <a:pt x="1496635" y="1233666"/>
                  <a:pt x="1496635" y="1273435"/>
                </a:cubicBezTo>
                <a:lnTo>
                  <a:pt x="1496635" y="1561465"/>
                </a:lnTo>
                <a:cubicBezTo>
                  <a:pt x="1496635" y="1601234"/>
                  <a:pt x="1464395" y="1633474"/>
                  <a:pt x="1424626" y="1633474"/>
                </a:cubicBezTo>
                <a:lnTo>
                  <a:pt x="1136596" y="1633474"/>
                </a:lnTo>
                <a:cubicBezTo>
                  <a:pt x="1096827" y="1633474"/>
                  <a:pt x="1064587" y="1601234"/>
                  <a:pt x="1064587" y="1561465"/>
                </a:cubicBezTo>
                <a:lnTo>
                  <a:pt x="1064587" y="1273435"/>
                </a:lnTo>
                <a:cubicBezTo>
                  <a:pt x="1064587" y="1233666"/>
                  <a:pt x="1096827" y="1201426"/>
                  <a:pt x="1136596" y="1201426"/>
                </a:cubicBezTo>
                <a:close/>
                <a:moveTo>
                  <a:pt x="583194" y="1201426"/>
                </a:moveTo>
                <a:lnTo>
                  <a:pt x="871224" y="1201426"/>
                </a:lnTo>
                <a:cubicBezTo>
                  <a:pt x="910993" y="1201426"/>
                  <a:pt x="943233" y="1233666"/>
                  <a:pt x="943233" y="1273435"/>
                </a:cubicBezTo>
                <a:lnTo>
                  <a:pt x="943233" y="1561465"/>
                </a:lnTo>
                <a:cubicBezTo>
                  <a:pt x="943233" y="1601234"/>
                  <a:pt x="910993" y="1633474"/>
                  <a:pt x="871224" y="1633474"/>
                </a:cubicBezTo>
                <a:lnTo>
                  <a:pt x="583194" y="1633474"/>
                </a:lnTo>
                <a:cubicBezTo>
                  <a:pt x="543425" y="1633474"/>
                  <a:pt x="511185" y="1601234"/>
                  <a:pt x="511185" y="1561465"/>
                </a:cubicBezTo>
                <a:lnTo>
                  <a:pt x="511185" y="1273435"/>
                </a:lnTo>
                <a:cubicBezTo>
                  <a:pt x="511185" y="1233666"/>
                  <a:pt x="543425" y="1201426"/>
                  <a:pt x="583194" y="1201426"/>
                </a:cubicBezTo>
                <a:close/>
                <a:moveTo>
                  <a:pt x="2226002" y="616978"/>
                </a:moveTo>
                <a:lnTo>
                  <a:pt x="2514032" y="616978"/>
                </a:lnTo>
                <a:cubicBezTo>
                  <a:pt x="2553801" y="616978"/>
                  <a:pt x="2586041" y="649218"/>
                  <a:pt x="2586041" y="688987"/>
                </a:cubicBezTo>
                <a:lnTo>
                  <a:pt x="2586041" y="977017"/>
                </a:lnTo>
                <a:cubicBezTo>
                  <a:pt x="2586041" y="1016786"/>
                  <a:pt x="2553801" y="1049026"/>
                  <a:pt x="2514032" y="1049026"/>
                </a:cubicBezTo>
                <a:lnTo>
                  <a:pt x="2226002" y="1049026"/>
                </a:lnTo>
                <a:cubicBezTo>
                  <a:pt x="2186233" y="1049026"/>
                  <a:pt x="2153993" y="1016786"/>
                  <a:pt x="2153993" y="977017"/>
                </a:cubicBezTo>
                <a:lnTo>
                  <a:pt x="2153993" y="688987"/>
                </a:lnTo>
                <a:cubicBezTo>
                  <a:pt x="2153993" y="649218"/>
                  <a:pt x="2186233" y="616978"/>
                  <a:pt x="2226002" y="616978"/>
                </a:cubicBezTo>
                <a:close/>
                <a:moveTo>
                  <a:pt x="1672600" y="616978"/>
                </a:moveTo>
                <a:lnTo>
                  <a:pt x="1960630" y="616978"/>
                </a:lnTo>
                <a:cubicBezTo>
                  <a:pt x="2000399" y="616978"/>
                  <a:pt x="2032639" y="649218"/>
                  <a:pt x="2032639" y="688987"/>
                </a:cubicBezTo>
                <a:lnTo>
                  <a:pt x="2032639" y="977017"/>
                </a:lnTo>
                <a:cubicBezTo>
                  <a:pt x="2032639" y="1016786"/>
                  <a:pt x="2000399" y="1049026"/>
                  <a:pt x="1960630" y="1049026"/>
                </a:cubicBezTo>
                <a:lnTo>
                  <a:pt x="1672600" y="1049026"/>
                </a:lnTo>
                <a:cubicBezTo>
                  <a:pt x="1632831" y="1049026"/>
                  <a:pt x="1600591" y="1016786"/>
                  <a:pt x="1600591" y="977017"/>
                </a:cubicBezTo>
                <a:lnTo>
                  <a:pt x="1600591" y="688987"/>
                </a:lnTo>
                <a:cubicBezTo>
                  <a:pt x="1600591" y="649218"/>
                  <a:pt x="1632831" y="616978"/>
                  <a:pt x="1672600" y="616978"/>
                </a:cubicBezTo>
                <a:close/>
                <a:moveTo>
                  <a:pt x="1119198" y="616978"/>
                </a:moveTo>
                <a:lnTo>
                  <a:pt x="1407228" y="616978"/>
                </a:lnTo>
                <a:cubicBezTo>
                  <a:pt x="1446997" y="616978"/>
                  <a:pt x="1479237" y="649218"/>
                  <a:pt x="1479237" y="688987"/>
                </a:cubicBezTo>
                <a:lnTo>
                  <a:pt x="1479237" y="977017"/>
                </a:lnTo>
                <a:cubicBezTo>
                  <a:pt x="1479237" y="1016786"/>
                  <a:pt x="1446997" y="1049026"/>
                  <a:pt x="1407228" y="1049026"/>
                </a:cubicBezTo>
                <a:lnTo>
                  <a:pt x="1119198" y="1049026"/>
                </a:lnTo>
                <a:cubicBezTo>
                  <a:pt x="1079429" y="1049026"/>
                  <a:pt x="1047189" y="1016786"/>
                  <a:pt x="1047189" y="977017"/>
                </a:cubicBezTo>
                <a:lnTo>
                  <a:pt x="1047189" y="688987"/>
                </a:lnTo>
                <a:cubicBezTo>
                  <a:pt x="1047189" y="649218"/>
                  <a:pt x="1079429" y="616978"/>
                  <a:pt x="1119198" y="616978"/>
                </a:cubicBezTo>
                <a:close/>
                <a:moveTo>
                  <a:pt x="565796" y="616978"/>
                </a:moveTo>
                <a:lnTo>
                  <a:pt x="853826" y="616978"/>
                </a:lnTo>
                <a:cubicBezTo>
                  <a:pt x="893595" y="616978"/>
                  <a:pt x="925835" y="649218"/>
                  <a:pt x="925835" y="688987"/>
                </a:cubicBezTo>
                <a:lnTo>
                  <a:pt x="925835" y="977017"/>
                </a:lnTo>
                <a:cubicBezTo>
                  <a:pt x="925835" y="1016786"/>
                  <a:pt x="893595" y="1049026"/>
                  <a:pt x="853826" y="1049026"/>
                </a:cubicBezTo>
                <a:lnTo>
                  <a:pt x="565796" y="1049026"/>
                </a:lnTo>
                <a:cubicBezTo>
                  <a:pt x="526027" y="1049026"/>
                  <a:pt x="493787" y="1016786"/>
                  <a:pt x="493787" y="977017"/>
                </a:cubicBezTo>
                <a:lnTo>
                  <a:pt x="493787" y="688987"/>
                </a:lnTo>
                <a:cubicBezTo>
                  <a:pt x="493787" y="649218"/>
                  <a:pt x="526027" y="616978"/>
                  <a:pt x="565796" y="616978"/>
                </a:cubicBezTo>
                <a:close/>
                <a:moveTo>
                  <a:pt x="306692" y="360040"/>
                </a:moveTo>
                <a:lnTo>
                  <a:pt x="306692" y="3528392"/>
                </a:lnTo>
                <a:lnTo>
                  <a:pt x="2754964" y="3528392"/>
                </a:lnTo>
                <a:lnTo>
                  <a:pt x="2754964" y="360040"/>
                </a:lnTo>
                <a:close/>
                <a:moveTo>
                  <a:pt x="223685" y="0"/>
                </a:moveTo>
                <a:lnTo>
                  <a:pt x="2837972" y="0"/>
                </a:lnTo>
                <a:cubicBezTo>
                  <a:pt x="2961510" y="0"/>
                  <a:pt x="3061657" y="100147"/>
                  <a:pt x="3061657" y="223685"/>
                </a:cubicBezTo>
                <a:lnTo>
                  <a:pt x="3061657" y="3664747"/>
                </a:lnTo>
                <a:cubicBezTo>
                  <a:pt x="3061657" y="3788285"/>
                  <a:pt x="2961510" y="3888432"/>
                  <a:pt x="2837972" y="3888432"/>
                </a:cubicBezTo>
                <a:lnTo>
                  <a:pt x="223685" y="3888432"/>
                </a:lnTo>
                <a:cubicBezTo>
                  <a:pt x="100147" y="3888432"/>
                  <a:pt x="0" y="3788285"/>
                  <a:pt x="0" y="3664747"/>
                </a:cubicBezTo>
                <a:lnTo>
                  <a:pt x="0" y="223685"/>
                </a:lnTo>
                <a:cubicBezTo>
                  <a:pt x="0" y="100147"/>
                  <a:pt x="100147" y="0"/>
                  <a:pt x="223685" y="0"/>
                </a:cubicBezTo>
                <a:close/>
              </a:path>
            </a:pathLst>
          </a:custGeom>
          <a:solidFill>
            <a:srgbClr val="B58C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latin typeface="Arial"/>
              <a:ea typeface="Arial Unicode MS"/>
              <a:cs typeface="+mn-cs"/>
            </a:endParaRPr>
          </a:p>
        </p:txBody>
      </p:sp>
      <p:sp>
        <p:nvSpPr>
          <p:cNvPr id="35" name="Rounded Rectangle 2">
            <a:extLst>
              <a:ext uri="{FF2B5EF4-FFF2-40B4-BE49-F238E27FC236}">
                <a16:creationId xmlns:a16="http://schemas.microsoft.com/office/drawing/2014/main" id="{D2DA4F1E-DA65-4447-98B8-C63882C8565E}"/>
              </a:ext>
            </a:extLst>
          </p:cNvPr>
          <p:cNvSpPr>
            <a:spLocks noChangeAspect="1"/>
          </p:cNvSpPr>
          <p:nvPr/>
        </p:nvSpPr>
        <p:spPr>
          <a:xfrm>
            <a:off x="670165" y="382488"/>
            <a:ext cx="566911" cy="720000"/>
          </a:xfrm>
          <a:custGeom>
            <a:avLst/>
            <a:gdLst/>
            <a:ahLst/>
            <a:cxnLst/>
            <a:rect l="l" t="t" r="r" b="b"/>
            <a:pathLst>
              <a:path w="3061657" h="3888432">
                <a:moveTo>
                  <a:pt x="414828" y="3226712"/>
                </a:moveTo>
                <a:lnTo>
                  <a:pt x="2646828" y="3226712"/>
                </a:lnTo>
                <a:lnTo>
                  <a:pt x="2646828" y="3406712"/>
                </a:lnTo>
                <a:lnTo>
                  <a:pt x="414828" y="3406712"/>
                </a:lnTo>
                <a:close/>
                <a:moveTo>
                  <a:pt x="2247150" y="1785874"/>
                </a:moveTo>
                <a:lnTo>
                  <a:pt x="2535180" y="1785874"/>
                </a:lnTo>
                <a:cubicBezTo>
                  <a:pt x="2574949" y="1785874"/>
                  <a:pt x="2607189" y="1818114"/>
                  <a:pt x="2607189" y="1857883"/>
                </a:cubicBezTo>
                <a:lnTo>
                  <a:pt x="2607189" y="2145913"/>
                </a:lnTo>
                <a:cubicBezTo>
                  <a:pt x="2607189" y="2185682"/>
                  <a:pt x="2574949" y="2217922"/>
                  <a:pt x="2535180" y="2217922"/>
                </a:cubicBezTo>
                <a:lnTo>
                  <a:pt x="2247150" y="2217922"/>
                </a:lnTo>
                <a:cubicBezTo>
                  <a:pt x="2207381" y="2217922"/>
                  <a:pt x="2175141" y="2185682"/>
                  <a:pt x="2175141" y="2145913"/>
                </a:cubicBezTo>
                <a:lnTo>
                  <a:pt x="2175141" y="1857883"/>
                </a:lnTo>
                <a:cubicBezTo>
                  <a:pt x="2175141" y="1818114"/>
                  <a:pt x="2207381" y="1785874"/>
                  <a:pt x="2247150" y="1785874"/>
                </a:cubicBezTo>
                <a:close/>
                <a:moveTo>
                  <a:pt x="1693748" y="1785874"/>
                </a:moveTo>
                <a:lnTo>
                  <a:pt x="1981778" y="1785874"/>
                </a:lnTo>
                <a:cubicBezTo>
                  <a:pt x="2021547" y="1785874"/>
                  <a:pt x="2053787" y="1818114"/>
                  <a:pt x="2053787" y="1857883"/>
                </a:cubicBezTo>
                <a:lnTo>
                  <a:pt x="2053787" y="2145913"/>
                </a:lnTo>
                <a:cubicBezTo>
                  <a:pt x="2053787" y="2185682"/>
                  <a:pt x="2021547" y="2217922"/>
                  <a:pt x="1981778" y="2217922"/>
                </a:cubicBezTo>
                <a:lnTo>
                  <a:pt x="1693748" y="2217922"/>
                </a:lnTo>
                <a:cubicBezTo>
                  <a:pt x="1653979" y="2217922"/>
                  <a:pt x="1621739" y="2185682"/>
                  <a:pt x="1621739" y="2145913"/>
                </a:cubicBezTo>
                <a:lnTo>
                  <a:pt x="1621739" y="1857883"/>
                </a:lnTo>
                <a:cubicBezTo>
                  <a:pt x="1621739" y="1818114"/>
                  <a:pt x="1653979" y="1785874"/>
                  <a:pt x="1693748" y="1785874"/>
                </a:cubicBezTo>
                <a:close/>
                <a:moveTo>
                  <a:pt x="1140346" y="1785874"/>
                </a:moveTo>
                <a:lnTo>
                  <a:pt x="1428376" y="1785874"/>
                </a:lnTo>
                <a:cubicBezTo>
                  <a:pt x="1468145" y="1785874"/>
                  <a:pt x="1500385" y="1818114"/>
                  <a:pt x="1500385" y="1857883"/>
                </a:cubicBezTo>
                <a:lnTo>
                  <a:pt x="1500385" y="2145913"/>
                </a:lnTo>
                <a:cubicBezTo>
                  <a:pt x="1500385" y="2185682"/>
                  <a:pt x="1468145" y="2217922"/>
                  <a:pt x="1428376" y="2217922"/>
                </a:cubicBezTo>
                <a:lnTo>
                  <a:pt x="1140346" y="2217922"/>
                </a:lnTo>
                <a:cubicBezTo>
                  <a:pt x="1100577" y="2217922"/>
                  <a:pt x="1068337" y="2185682"/>
                  <a:pt x="1068337" y="2145913"/>
                </a:cubicBezTo>
                <a:lnTo>
                  <a:pt x="1068337" y="1857883"/>
                </a:lnTo>
                <a:cubicBezTo>
                  <a:pt x="1068337" y="1818114"/>
                  <a:pt x="1100577" y="1785874"/>
                  <a:pt x="1140346" y="1785874"/>
                </a:cubicBezTo>
                <a:close/>
                <a:moveTo>
                  <a:pt x="586944" y="1785874"/>
                </a:moveTo>
                <a:lnTo>
                  <a:pt x="874974" y="1785874"/>
                </a:lnTo>
                <a:cubicBezTo>
                  <a:pt x="914743" y="1785874"/>
                  <a:pt x="946983" y="1818114"/>
                  <a:pt x="946983" y="1857883"/>
                </a:cubicBezTo>
                <a:lnTo>
                  <a:pt x="946983" y="2145913"/>
                </a:lnTo>
                <a:cubicBezTo>
                  <a:pt x="946983" y="2185682"/>
                  <a:pt x="914743" y="2217922"/>
                  <a:pt x="874974" y="2217922"/>
                </a:cubicBezTo>
                <a:lnTo>
                  <a:pt x="586944" y="2217922"/>
                </a:lnTo>
                <a:cubicBezTo>
                  <a:pt x="547175" y="2217922"/>
                  <a:pt x="514935" y="2185682"/>
                  <a:pt x="514935" y="2145913"/>
                </a:cubicBezTo>
                <a:lnTo>
                  <a:pt x="514935" y="1857883"/>
                </a:lnTo>
                <a:cubicBezTo>
                  <a:pt x="514935" y="1818114"/>
                  <a:pt x="547175" y="1785874"/>
                  <a:pt x="586944" y="1785874"/>
                </a:cubicBezTo>
                <a:close/>
                <a:moveTo>
                  <a:pt x="2243400" y="1201426"/>
                </a:moveTo>
                <a:lnTo>
                  <a:pt x="2531430" y="1201426"/>
                </a:lnTo>
                <a:cubicBezTo>
                  <a:pt x="2571199" y="1201426"/>
                  <a:pt x="2603439" y="1233666"/>
                  <a:pt x="2603439" y="1273435"/>
                </a:cubicBezTo>
                <a:lnTo>
                  <a:pt x="2603439" y="1561465"/>
                </a:lnTo>
                <a:cubicBezTo>
                  <a:pt x="2603439" y="1601234"/>
                  <a:pt x="2571199" y="1633474"/>
                  <a:pt x="2531430" y="1633474"/>
                </a:cubicBezTo>
                <a:lnTo>
                  <a:pt x="2243400" y="1633474"/>
                </a:lnTo>
                <a:cubicBezTo>
                  <a:pt x="2203631" y="1633474"/>
                  <a:pt x="2171391" y="1601234"/>
                  <a:pt x="2171391" y="1561465"/>
                </a:cubicBezTo>
                <a:lnTo>
                  <a:pt x="2171391" y="1273435"/>
                </a:lnTo>
                <a:cubicBezTo>
                  <a:pt x="2171391" y="1233666"/>
                  <a:pt x="2203631" y="1201426"/>
                  <a:pt x="2243400" y="1201426"/>
                </a:cubicBezTo>
                <a:close/>
                <a:moveTo>
                  <a:pt x="1689998" y="1201426"/>
                </a:moveTo>
                <a:lnTo>
                  <a:pt x="1978028" y="1201426"/>
                </a:lnTo>
                <a:cubicBezTo>
                  <a:pt x="2017797" y="1201426"/>
                  <a:pt x="2050037" y="1233666"/>
                  <a:pt x="2050037" y="1273435"/>
                </a:cubicBezTo>
                <a:lnTo>
                  <a:pt x="2050037" y="1561465"/>
                </a:lnTo>
                <a:cubicBezTo>
                  <a:pt x="2050037" y="1601234"/>
                  <a:pt x="2017797" y="1633474"/>
                  <a:pt x="1978028" y="1633474"/>
                </a:cubicBezTo>
                <a:lnTo>
                  <a:pt x="1689998" y="1633474"/>
                </a:lnTo>
                <a:cubicBezTo>
                  <a:pt x="1650229" y="1633474"/>
                  <a:pt x="1617989" y="1601234"/>
                  <a:pt x="1617989" y="1561465"/>
                </a:cubicBezTo>
                <a:lnTo>
                  <a:pt x="1617989" y="1273435"/>
                </a:lnTo>
                <a:cubicBezTo>
                  <a:pt x="1617989" y="1233666"/>
                  <a:pt x="1650229" y="1201426"/>
                  <a:pt x="1689998" y="1201426"/>
                </a:cubicBezTo>
                <a:close/>
                <a:moveTo>
                  <a:pt x="1136596" y="1201426"/>
                </a:moveTo>
                <a:lnTo>
                  <a:pt x="1424626" y="1201426"/>
                </a:lnTo>
                <a:cubicBezTo>
                  <a:pt x="1464395" y="1201426"/>
                  <a:pt x="1496635" y="1233666"/>
                  <a:pt x="1496635" y="1273435"/>
                </a:cubicBezTo>
                <a:lnTo>
                  <a:pt x="1496635" y="1561465"/>
                </a:lnTo>
                <a:cubicBezTo>
                  <a:pt x="1496635" y="1601234"/>
                  <a:pt x="1464395" y="1633474"/>
                  <a:pt x="1424626" y="1633474"/>
                </a:cubicBezTo>
                <a:lnTo>
                  <a:pt x="1136596" y="1633474"/>
                </a:lnTo>
                <a:cubicBezTo>
                  <a:pt x="1096827" y="1633474"/>
                  <a:pt x="1064587" y="1601234"/>
                  <a:pt x="1064587" y="1561465"/>
                </a:cubicBezTo>
                <a:lnTo>
                  <a:pt x="1064587" y="1273435"/>
                </a:lnTo>
                <a:cubicBezTo>
                  <a:pt x="1064587" y="1233666"/>
                  <a:pt x="1096827" y="1201426"/>
                  <a:pt x="1136596" y="1201426"/>
                </a:cubicBezTo>
                <a:close/>
                <a:moveTo>
                  <a:pt x="583194" y="1201426"/>
                </a:moveTo>
                <a:lnTo>
                  <a:pt x="871224" y="1201426"/>
                </a:lnTo>
                <a:cubicBezTo>
                  <a:pt x="910993" y="1201426"/>
                  <a:pt x="943233" y="1233666"/>
                  <a:pt x="943233" y="1273435"/>
                </a:cubicBezTo>
                <a:lnTo>
                  <a:pt x="943233" y="1561465"/>
                </a:lnTo>
                <a:cubicBezTo>
                  <a:pt x="943233" y="1601234"/>
                  <a:pt x="910993" y="1633474"/>
                  <a:pt x="871224" y="1633474"/>
                </a:cubicBezTo>
                <a:lnTo>
                  <a:pt x="583194" y="1633474"/>
                </a:lnTo>
                <a:cubicBezTo>
                  <a:pt x="543425" y="1633474"/>
                  <a:pt x="511185" y="1601234"/>
                  <a:pt x="511185" y="1561465"/>
                </a:cubicBezTo>
                <a:lnTo>
                  <a:pt x="511185" y="1273435"/>
                </a:lnTo>
                <a:cubicBezTo>
                  <a:pt x="511185" y="1233666"/>
                  <a:pt x="543425" y="1201426"/>
                  <a:pt x="583194" y="1201426"/>
                </a:cubicBezTo>
                <a:close/>
                <a:moveTo>
                  <a:pt x="2226002" y="616978"/>
                </a:moveTo>
                <a:lnTo>
                  <a:pt x="2514032" y="616978"/>
                </a:lnTo>
                <a:cubicBezTo>
                  <a:pt x="2553801" y="616978"/>
                  <a:pt x="2586041" y="649218"/>
                  <a:pt x="2586041" y="688987"/>
                </a:cubicBezTo>
                <a:lnTo>
                  <a:pt x="2586041" y="977017"/>
                </a:lnTo>
                <a:cubicBezTo>
                  <a:pt x="2586041" y="1016786"/>
                  <a:pt x="2553801" y="1049026"/>
                  <a:pt x="2514032" y="1049026"/>
                </a:cubicBezTo>
                <a:lnTo>
                  <a:pt x="2226002" y="1049026"/>
                </a:lnTo>
                <a:cubicBezTo>
                  <a:pt x="2186233" y="1049026"/>
                  <a:pt x="2153993" y="1016786"/>
                  <a:pt x="2153993" y="977017"/>
                </a:cubicBezTo>
                <a:lnTo>
                  <a:pt x="2153993" y="688987"/>
                </a:lnTo>
                <a:cubicBezTo>
                  <a:pt x="2153993" y="649218"/>
                  <a:pt x="2186233" y="616978"/>
                  <a:pt x="2226002" y="616978"/>
                </a:cubicBezTo>
                <a:close/>
                <a:moveTo>
                  <a:pt x="1672600" y="616978"/>
                </a:moveTo>
                <a:lnTo>
                  <a:pt x="1960630" y="616978"/>
                </a:lnTo>
                <a:cubicBezTo>
                  <a:pt x="2000399" y="616978"/>
                  <a:pt x="2032639" y="649218"/>
                  <a:pt x="2032639" y="688987"/>
                </a:cubicBezTo>
                <a:lnTo>
                  <a:pt x="2032639" y="977017"/>
                </a:lnTo>
                <a:cubicBezTo>
                  <a:pt x="2032639" y="1016786"/>
                  <a:pt x="2000399" y="1049026"/>
                  <a:pt x="1960630" y="1049026"/>
                </a:cubicBezTo>
                <a:lnTo>
                  <a:pt x="1672600" y="1049026"/>
                </a:lnTo>
                <a:cubicBezTo>
                  <a:pt x="1632831" y="1049026"/>
                  <a:pt x="1600591" y="1016786"/>
                  <a:pt x="1600591" y="977017"/>
                </a:cubicBezTo>
                <a:lnTo>
                  <a:pt x="1600591" y="688987"/>
                </a:lnTo>
                <a:cubicBezTo>
                  <a:pt x="1600591" y="649218"/>
                  <a:pt x="1632831" y="616978"/>
                  <a:pt x="1672600" y="616978"/>
                </a:cubicBezTo>
                <a:close/>
                <a:moveTo>
                  <a:pt x="1119198" y="616978"/>
                </a:moveTo>
                <a:lnTo>
                  <a:pt x="1407228" y="616978"/>
                </a:lnTo>
                <a:cubicBezTo>
                  <a:pt x="1446997" y="616978"/>
                  <a:pt x="1479237" y="649218"/>
                  <a:pt x="1479237" y="688987"/>
                </a:cubicBezTo>
                <a:lnTo>
                  <a:pt x="1479237" y="977017"/>
                </a:lnTo>
                <a:cubicBezTo>
                  <a:pt x="1479237" y="1016786"/>
                  <a:pt x="1446997" y="1049026"/>
                  <a:pt x="1407228" y="1049026"/>
                </a:cubicBezTo>
                <a:lnTo>
                  <a:pt x="1119198" y="1049026"/>
                </a:lnTo>
                <a:cubicBezTo>
                  <a:pt x="1079429" y="1049026"/>
                  <a:pt x="1047189" y="1016786"/>
                  <a:pt x="1047189" y="977017"/>
                </a:cubicBezTo>
                <a:lnTo>
                  <a:pt x="1047189" y="688987"/>
                </a:lnTo>
                <a:cubicBezTo>
                  <a:pt x="1047189" y="649218"/>
                  <a:pt x="1079429" y="616978"/>
                  <a:pt x="1119198" y="616978"/>
                </a:cubicBezTo>
                <a:close/>
                <a:moveTo>
                  <a:pt x="565796" y="616978"/>
                </a:moveTo>
                <a:lnTo>
                  <a:pt x="853826" y="616978"/>
                </a:lnTo>
                <a:cubicBezTo>
                  <a:pt x="893595" y="616978"/>
                  <a:pt x="925835" y="649218"/>
                  <a:pt x="925835" y="688987"/>
                </a:cubicBezTo>
                <a:lnTo>
                  <a:pt x="925835" y="977017"/>
                </a:lnTo>
                <a:cubicBezTo>
                  <a:pt x="925835" y="1016786"/>
                  <a:pt x="893595" y="1049026"/>
                  <a:pt x="853826" y="1049026"/>
                </a:cubicBezTo>
                <a:lnTo>
                  <a:pt x="565796" y="1049026"/>
                </a:lnTo>
                <a:cubicBezTo>
                  <a:pt x="526027" y="1049026"/>
                  <a:pt x="493787" y="1016786"/>
                  <a:pt x="493787" y="977017"/>
                </a:cubicBezTo>
                <a:lnTo>
                  <a:pt x="493787" y="688987"/>
                </a:lnTo>
                <a:cubicBezTo>
                  <a:pt x="493787" y="649218"/>
                  <a:pt x="526027" y="616978"/>
                  <a:pt x="565796" y="616978"/>
                </a:cubicBezTo>
                <a:close/>
                <a:moveTo>
                  <a:pt x="306692" y="360040"/>
                </a:moveTo>
                <a:lnTo>
                  <a:pt x="306692" y="3528392"/>
                </a:lnTo>
                <a:lnTo>
                  <a:pt x="2754964" y="3528392"/>
                </a:lnTo>
                <a:lnTo>
                  <a:pt x="2754964" y="360040"/>
                </a:lnTo>
                <a:close/>
                <a:moveTo>
                  <a:pt x="223685" y="0"/>
                </a:moveTo>
                <a:lnTo>
                  <a:pt x="2837972" y="0"/>
                </a:lnTo>
                <a:cubicBezTo>
                  <a:pt x="2961510" y="0"/>
                  <a:pt x="3061657" y="100147"/>
                  <a:pt x="3061657" y="223685"/>
                </a:cubicBezTo>
                <a:lnTo>
                  <a:pt x="3061657" y="3664747"/>
                </a:lnTo>
                <a:cubicBezTo>
                  <a:pt x="3061657" y="3788285"/>
                  <a:pt x="2961510" y="3888432"/>
                  <a:pt x="2837972" y="3888432"/>
                </a:cubicBezTo>
                <a:lnTo>
                  <a:pt x="223685" y="3888432"/>
                </a:lnTo>
                <a:cubicBezTo>
                  <a:pt x="100147" y="3888432"/>
                  <a:pt x="0" y="3788285"/>
                  <a:pt x="0" y="3664747"/>
                </a:cubicBezTo>
                <a:lnTo>
                  <a:pt x="0" y="223685"/>
                </a:lnTo>
                <a:cubicBezTo>
                  <a:pt x="0" y="100147"/>
                  <a:pt x="100147" y="0"/>
                  <a:pt x="223685" y="0"/>
                </a:cubicBezTo>
                <a:close/>
              </a:path>
            </a:pathLst>
          </a:custGeom>
          <a:solidFill>
            <a:srgbClr val="B58C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latin typeface="Arial"/>
              <a:ea typeface="Arial Unicode MS"/>
              <a:cs typeface="+mn-cs"/>
            </a:endParaRPr>
          </a:p>
        </p:txBody>
      </p:sp>
    </p:spTree>
    <p:extLst>
      <p:ext uri="{BB962C8B-B14F-4D97-AF65-F5344CB8AC3E}">
        <p14:creationId xmlns:p14="http://schemas.microsoft.com/office/powerpoint/2010/main" val="2642667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blurry image of a room with a computer screen&#10;&#10;Description automatically generated">
            <a:extLst>
              <a:ext uri="{FF2B5EF4-FFF2-40B4-BE49-F238E27FC236}">
                <a16:creationId xmlns:a16="http://schemas.microsoft.com/office/drawing/2014/main" id="{BF8BC72A-951A-4068-AE00-95030CD709D2}"/>
              </a:ext>
            </a:extLst>
          </p:cNvPr>
          <p:cNvPicPr>
            <a:picLocks noGrp="1" noChangeAspect="1"/>
          </p:cNvPicPr>
          <p:nvPr>
            <p:ph type="pic" idx="16"/>
          </p:nvPr>
        </p:nvPicPr>
        <p:blipFill>
          <a:blip r:embed="rId3">
            <a:extLst>
              <a:ext uri="{28A0092B-C50C-407E-A947-70E740481C1C}">
                <a14:useLocalDpi xmlns:a14="http://schemas.microsoft.com/office/drawing/2010/main" val="0"/>
              </a:ext>
            </a:extLst>
          </a:blip>
          <a:srcRect l="25252" r="25252"/>
          <a:stretch>
            <a:fillRect/>
          </a:stretch>
        </p:blipFill>
        <p:spPr>
          <a:xfrm flipH="1">
            <a:off x="-763795" y="0"/>
            <a:ext cx="6530975" cy="6858000"/>
          </a:xfrm>
        </p:spPr>
      </p:pic>
      <p:sp>
        <p:nvSpPr>
          <p:cNvPr id="14" name="TextBox 13">
            <a:extLst>
              <a:ext uri="{FF2B5EF4-FFF2-40B4-BE49-F238E27FC236}">
                <a16:creationId xmlns:a16="http://schemas.microsoft.com/office/drawing/2014/main" id="{0AFC1040-F814-4B51-8AEB-77898FDA429A}"/>
              </a:ext>
            </a:extLst>
          </p:cNvPr>
          <p:cNvSpPr txBox="1"/>
          <p:nvPr/>
        </p:nvSpPr>
        <p:spPr>
          <a:xfrm>
            <a:off x="4798150" y="602707"/>
            <a:ext cx="5894950" cy="64633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rgbClr val="DD8BFF"/>
                </a:solidFill>
                <a:effectLst/>
                <a:uLnTx/>
                <a:uFillTx/>
                <a:latin typeface="Arial"/>
                <a:ea typeface="Arial Unicode MS"/>
                <a:cs typeface="Arial" pitchFamily="34" charset="0"/>
              </a:rPr>
              <a:t>TÍNH KHOẢNG </a:t>
            </a:r>
            <a:r>
              <a:rPr kumimoji="0" lang="en-US" altLang="ko-KR" sz="3600" b="1" i="0" u="none" strike="noStrike" kern="1200" cap="none" spc="0" normalizeH="0" baseline="0" noProof="0" dirty="0">
                <a:ln>
                  <a:noFill/>
                </a:ln>
                <a:solidFill>
                  <a:prstClr val="black"/>
                </a:solidFill>
                <a:effectLst/>
                <a:uLnTx/>
                <a:uFillTx/>
                <a:latin typeface="Arial"/>
                <a:ea typeface="Arial Unicode MS"/>
                <a:cs typeface="Arial" pitchFamily="34" charset="0"/>
              </a:rPr>
              <a:t>XÁC SUẤT</a:t>
            </a:r>
            <a:endParaRPr kumimoji="0" lang="ko-KR" altLang="en-US" sz="3600" b="1" i="0" u="none" strike="noStrike" kern="1200" cap="none" spc="0" normalizeH="0" baseline="0" noProof="0" dirty="0">
              <a:ln>
                <a:noFill/>
              </a:ln>
              <a:solidFill>
                <a:prstClr val="black"/>
              </a:solidFill>
              <a:effectLst/>
              <a:uLnTx/>
              <a:uFillTx/>
              <a:latin typeface="Arial"/>
              <a:ea typeface="Arial Unicode MS"/>
              <a:cs typeface="Arial" pitchFamily="34" charset="0"/>
            </a:endParaRPr>
          </a:p>
        </p:txBody>
      </p: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0A636340-4156-4F23-9BD3-C5436B0711C8}"/>
                  </a:ext>
                </a:extLst>
              </p:cNvPr>
              <p:cNvSpPr/>
              <p:nvPr/>
            </p:nvSpPr>
            <p:spPr>
              <a:xfrm>
                <a:off x="5884432" y="1570616"/>
                <a:ext cx="6243020" cy="5142154"/>
              </a:xfrm>
              <a:prstGeom prst="rect">
                <a:avLst/>
              </a:prstGeom>
            </p:spPr>
            <p:txBody>
              <a:bodyPr vert="horz" lIns="91440" tIns="45720" rIns="91440" bIns="45720" rtlCol="0">
                <a:noAutofit/>
              </a:bodyPr>
              <a:lstStyle/>
              <a:p>
                <a:pPr indent="-228600">
                  <a:lnSpc>
                    <a:spcPct val="120000"/>
                  </a:lnSpc>
                  <a:spcAft>
                    <a:spcPts val="800"/>
                  </a:spcAft>
                  <a:buFont typeface="Arial" panose="020B0604020202020204" pitchFamily="34" charset="0"/>
                  <a:buChar char="•"/>
                </a:pPr>
                <a:r>
                  <a:rPr lang="en-US" sz="2000" b="1" dirty="0" err="1">
                    <a:latin typeface="Times New Roman" panose="02020603050405020304" pitchFamily="18" charset="0"/>
                    <a:cs typeface="Times New Roman" panose="02020603050405020304" pitchFamily="18" charset="0"/>
                  </a:rPr>
                  <a:t>Ví</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dụ</a:t>
                </a:r>
                <a:r>
                  <a:rPr lang="en-US" sz="2000" b="1" dirty="0">
                    <a:latin typeface="Times New Roman" panose="02020603050405020304" pitchFamily="18" charset="0"/>
                    <a:cs typeface="Times New Roman" panose="02020603050405020304" pitchFamily="18" charset="0"/>
                  </a:rPr>
                  <a:t> 3.4: </a:t>
                </a:r>
                <a:r>
                  <a:rPr lang="en-US" sz="2000" dirty="0" err="1">
                    <a:latin typeface="Times New Roman" panose="02020603050405020304" pitchFamily="18" charset="0"/>
                    <a:cs typeface="Times New Roman" panose="02020603050405020304" pitchFamily="18" charset="0"/>
                  </a:rPr>
                  <a:t>Giả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IPRDB </a:t>
                </a:r>
                <a:r>
                  <a:rPr lang="en-US" sz="2000" i="1" dirty="0">
                    <a:latin typeface="Times New Roman" panose="02020603050405020304" pitchFamily="18" charset="0"/>
                    <a:cs typeface="Times New Roman" panose="02020603050405020304" pitchFamily="18" charset="0"/>
                  </a:rPr>
                  <a:t>R(</a:t>
                </a:r>
                <a:r>
                  <a:rPr lang="en-US" sz="2000" b="1" i="1" dirty="0">
                    <a:latin typeface="Times New Roman" panose="02020603050405020304" pitchFamily="18" charset="0"/>
                    <a:cs typeface="Times New Roman" panose="02020603050405020304" pitchFamily="18" charset="0"/>
                  </a:rPr>
                  <a:t>U</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𝐴,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𝑟 </a:t>
                </a:r>
                <a:r>
                  <a:rPr lang="en-US" sz="2000" dirty="0" err="1">
                    <a:latin typeface="Times New Roman" panose="02020603050405020304" pitchFamily="18" charset="0"/>
                    <a:cs typeface="Times New Roman" panose="02020603050405020304" pitchFamily="18" charset="0"/>
                  </a:rPr>
                  <a:t>chứa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t</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t</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suất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𝐴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mỗi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biểu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diễn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sau</a:t>
                </a:r>
                <a:r>
                  <a:rPr lang="en-US" sz="2000" dirty="0">
                    <a:latin typeface="Times New Roman" panose="02020603050405020304" pitchFamily="18" charset="0"/>
                    <a:cs typeface="Times New Roman" panose="02020603050405020304" pitchFamily="18" charset="0"/>
                  </a:rPr>
                  <a:t>: </a:t>
                </a:r>
                <a:r>
                  <a:rPr lang="en-US" sz="2000" b="1" dirty="0">
                    <a:solidFill>
                      <a:srgbClr val="002060"/>
                    </a:solidFill>
                    <a:latin typeface="Times New Roman" panose="02020603050405020304" pitchFamily="18" charset="0"/>
                    <a:cs typeface="Times New Roman" panose="02020603050405020304" pitchFamily="18" charset="0"/>
                  </a:rPr>
                  <a:t>t</a:t>
                </a:r>
                <a:r>
                  <a:rPr lang="en-US" sz="2000" b="1" baseline="-25000" dirty="0">
                    <a:solidFill>
                      <a:srgbClr val="002060"/>
                    </a:solidFill>
                    <a:latin typeface="Times New Roman" panose="02020603050405020304" pitchFamily="18" charset="0"/>
                    <a:cs typeface="Times New Roman" panose="02020603050405020304" pitchFamily="18" charset="0"/>
                  </a:rPr>
                  <a:t>1</a:t>
                </a:r>
                <a:r>
                  <a:rPr lang="en-US" sz="2000" b="1" dirty="0">
                    <a:solidFill>
                      <a:srgbClr val="002060"/>
                    </a:solidFill>
                    <a:latin typeface="Times New Roman" panose="02020603050405020304" pitchFamily="18" charset="0"/>
                    <a:cs typeface="Times New Roman" panose="02020603050405020304" pitchFamily="18" charset="0"/>
                  </a:rPr>
                  <a:t>.A={(‘A’, [0.4, 0.6]), (‘B’, [0.3, 0.5])}, t</a:t>
                </a:r>
                <a:r>
                  <a:rPr lang="en-US" sz="2000" b="1" baseline="-25000" dirty="0">
                    <a:solidFill>
                      <a:srgbClr val="002060"/>
                    </a:solidFill>
                    <a:latin typeface="Times New Roman" panose="02020603050405020304" pitchFamily="18" charset="0"/>
                    <a:cs typeface="Times New Roman" panose="02020603050405020304" pitchFamily="18" charset="0"/>
                  </a:rPr>
                  <a:t>2</a:t>
                </a:r>
                <a:r>
                  <a:rPr lang="en-US" sz="2000" b="1" dirty="0">
                    <a:solidFill>
                      <a:srgbClr val="002060"/>
                    </a:solidFill>
                    <a:latin typeface="Times New Roman" panose="02020603050405020304" pitchFamily="18" charset="0"/>
                    <a:cs typeface="Times New Roman" panose="02020603050405020304" pitchFamily="18" charset="0"/>
                  </a:rPr>
                  <a:t>.A={(‘A’, [0.5, 0.7]), (‘C’, [0.2, 0.4])}</a:t>
                </a:r>
                <a:endParaRPr lang="en-US" sz="2000" b="1" dirty="0">
                  <a:solidFill>
                    <a:srgbClr val="002060"/>
                  </a:solidFill>
                  <a:effectLst/>
                  <a:latin typeface="Times New Roman" panose="02020603050405020304" pitchFamily="18" charset="0"/>
                  <a:cs typeface="Times New Roman" panose="02020603050405020304" pitchFamily="18" charset="0"/>
                </a:endParaRPr>
              </a:p>
              <a:p>
                <a:pPr indent="-228600">
                  <a:lnSpc>
                    <a:spcPct val="90000"/>
                  </a:lnSpc>
                  <a:spcAft>
                    <a:spcPts val="8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Ta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 </a:t>
                </a:r>
                <a:r>
                  <a:rPr lang="en-US" sz="2000" dirty="0">
                    <a:effectLst/>
                    <a:latin typeface="Times New Roman" panose="02020603050405020304" pitchFamily="18" charset="0"/>
                    <a:cs typeface="Times New Roman" panose="02020603050405020304" pitchFamily="18" charset="0"/>
                  </a:rPr>
                  <a:t>p(t</a:t>
                </a:r>
                <a:r>
                  <a:rPr lang="en-US" sz="2000" baseline="-25000" dirty="0">
                    <a:effectLst/>
                    <a:latin typeface="Times New Roman" panose="02020603050405020304" pitchFamily="18" charset="0"/>
                    <a:cs typeface="Times New Roman" panose="02020603050405020304" pitchFamily="18" charset="0"/>
                  </a:rPr>
                  <a:t>1</a:t>
                </a:r>
                <a:r>
                  <a:rPr lang="en-US" sz="2000" dirty="0">
                    <a:effectLst/>
                    <a:latin typeface="Times New Roman" panose="02020603050405020304" pitchFamily="18" charset="0"/>
                    <a:cs typeface="Times New Roman" panose="02020603050405020304" pitchFamily="18" charset="0"/>
                  </a:rPr>
                  <a:t>.A  =  t</a:t>
                </a:r>
                <a:r>
                  <a:rPr lang="en-US" sz="2000" baseline="-25000" dirty="0">
                    <a:effectLst/>
                    <a:latin typeface="Times New Roman" panose="02020603050405020304" pitchFamily="18" charset="0"/>
                    <a:cs typeface="Times New Roman" panose="02020603050405020304" pitchFamily="18" charset="0"/>
                  </a:rPr>
                  <a:t>2</a:t>
                </a:r>
                <a:r>
                  <a:rPr lang="en-US" sz="2000" dirty="0">
                    <a:effectLst/>
                    <a:latin typeface="Times New Roman" panose="02020603050405020304" pitchFamily="18" charset="0"/>
                    <a:cs typeface="Times New Roman" panose="02020603050405020304" pitchFamily="18" charset="0"/>
                  </a:rPr>
                  <a:t>.A)</a:t>
                </a:r>
              </a:p>
              <a:p>
                <a:pPr>
                  <a:lnSpc>
                    <a:spcPct val="90000"/>
                  </a:lnSpc>
                  <a:spcAft>
                    <a:spcPts val="800"/>
                  </a:spcAft>
                </a:pPr>
                <a:r>
                  <a:rPr lang="en-US" sz="20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m:t>
                        </m:r>
                      </m:e>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m:t>
                        </m:r>
                      </m:e>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𝑛</m:t>
                        </m:r>
                      </m:sup>
                    </m:sSubSup>
                  </m:oMath>
                </a14:m>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l</a:t>
                </a:r>
                <a:r>
                  <a:rPr lang="en-US" sz="2000" i="1" baseline="-25000" dirty="0">
                    <a:latin typeface="Times New Roman" panose="02020603050405020304" pitchFamily="18" charset="0"/>
                    <a:cs typeface="Times New Roman" panose="02020603050405020304" pitchFamily="18" charset="0"/>
                  </a:rPr>
                  <a:t>1i</a:t>
                </a:r>
                <a:r>
                  <a:rPr lang="en-US" sz="2000" i="1" dirty="0">
                    <a:latin typeface="Times New Roman" panose="02020603050405020304" pitchFamily="18" charset="0"/>
                    <a:cs typeface="Times New Roman" panose="02020603050405020304" pitchFamily="18" charset="0"/>
                  </a:rPr>
                  <a:t>, u</a:t>
                </a:r>
                <a:r>
                  <a:rPr lang="en-US" sz="2000" i="1" baseline="-25000" dirty="0">
                    <a:latin typeface="Times New Roman" panose="02020603050405020304" pitchFamily="18" charset="0"/>
                    <a:cs typeface="Times New Roman" panose="02020603050405020304" pitchFamily="18" charset="0"/>
                  </a:rPr>
                  <a:t>1i</a:t>
                </a:r>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sym typeface="Symbol" panose="05050102010706020507" pitchFamily="18" charset="2"/>
                  </a:rPr>
                  <a:t></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l</a:t>
                </a:r>
                <a:r>
                  <a:rPr lang="en-US" sz="2000" i="1" baseline="-25000" dirty="0">
                    <a:latin typeface="Times New Roman" panose="02020603050405020304" pitchFamily="18" charset="0"/>
                    <a:cs typeface="Times New Roman" panose="02020603050405020304" pitchFamily="18" charset="0"/>
                  </a:rPr>
                  <a:t>2j</a:t>
                </a:r>
                <a:r>
                  <a:rPr lang="en-US" sz="2000" i="1" dirty="0">
                    <a:latin typeface="Times New Roman" panose="02020603050405020304" pitchFamily="18" charset="0"/>
                    <a:cs typeface="Times New Roman" panose="02020603050405020304" pitchFamily="18" charset="0"/>
                  </a:rPr>
                  <a:t>, u</a:t>
                </a:r>
                <a:r>
                  <a:rPr lang="en-US" sz="2000" i="1" baseline="-25000" dirty="0">
                    <a:latin typeface="Times New Roman" panose="02020603050405020304" pitchFamily="18" charset="0"/>
                    <a:cs typeface="Times New Roman" panose="02020603050405020304" pitchFamily="18" charset="0"/>
                  </a:rPr>
                  <a:t>2j</a:t>
                </a:r>
                <a:r>
                  <a:rPr lang="en-US" sz="2000" dirty="0">
                    <a:latin typeface="Times New Roman" panose="02020603050405020304" pitchFamily="18" charset="0"/>
                    <a:cs typeface="Times New Roman" panose="02020603050405020304" pitchFamily="18" charset="0"/>
                  </a:rPr>
                  <a:t>]) . </a:t>
                </a:r>
                <a:r>
                  <a:rPr lang="en-US" sz="2000" i="1" dirty="0" err="1">
                    <a:latin typeface="Times New Roman" panose="02020603050405020304" pitchFamily="18" charset="0"/>
                    <a:cs typeface="Times New Roman" panose="02020603050405020304" pitchFamily="18" charset="0"/>
                  </a:rPr>
                  <a:t>Pr</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ʋ</a:t>
                </a:r>
                <a:r>
                  <a:rPr lang="en-US" sz="2000" i="1" baseline="-25000" dirty="0">
                    <a:latin typeface="Times New Roman" panose="02020603050405020304" pitchFamily="18" charset="0"/>
                    <a:cs typeface="Times New Roman" panose="02020603050405020304" pitchFamily="18" charset="0"/>
                  </a:rPr>
                  <a:t>1i </a:t>
                </a:r>
                <a:r>
                  <a:rPr lang="en-US" sz="2000" i="1" dirty="0">
                    <a:latin typeface="Times New Roman" panose="02020603050405020304" pitchFamily="18" charset="0"/>
                    <a:cs typeface="Times New Roman" panose="02020603050405020304" pitchFamily="18" charset="0"/>
                  </a:rPr>
                  <a:t>= ʋ</a:t>
                </a:r>
                <a:r>
                  <a:rPr lang="en-US" sz="2000" i="1" baseline="-25000" dirty="0">
                    <a:latin typeface="Times New Roman" panose="02020603050405020304" pitchFamily="18" charset="0"/>
                    <a:cs typeface="Times New Roman" panose="02020603050405020304" pitchFamily="18" charset="0"/>
                  </a:rPr>
                  <a:t>2j</a:t>
                </a:r>
                <a:r>
                  <a:rPr lang="en-US" sz="2000" dirty="0">
                    <a:latin typeface="Times New Roman" panose="02020603050405020304" pitchFamily="18" charset="0"/>
                    <a:cs typeface="Times New Roman" panose="02020603050405020304" pitchFamily="18" charset="0"/>
                  </a:rPr>
                  <a:t>) )</a:t>
                </a:r>
                <a:endParaRPr lang="en-US" sz="2000" dirty="0">
                  <a:effectLst/>
                  <a:latin typeface="Times New Roman" panose="02020603050405020304" pitchFamily="18" charset="0"/>
                  <a:cs typeface="Times New Roman" panose="02020603050405020304" pitchFamily="18" charset="0"/>
                </a:endParaRPr>
              </a:p>
              <a:p>
                <a:pPr>
                  <a:lnSpc>
                    <a:spcPct val="90000"/>
                  </a:lnSpc>
                  <a:spcAft>
                    <a:spcPts val="800"/>
                  </a:spcAft>
                </a:pP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l</a:t>
                </a:r>
                <a:r>
                  <a:rPr lang="en-US" sz="2000" i="1" baseline="-25000" dirty="0">
                    <a:latin typeface="Times New Roman" panose="02020603050405020304" pitchFamily="18" charset="0"/>
                    <a:cs typeface="Times New Roman" panose="02020603050405020304" pitchFamily="18" charset="0"/>
                  </a:rPr>
                  <a:t>11</a:t>
                </a:r>
                <a:r>
                  <a:rPr lang="en-US" sz="2000" i="1" dirty="0">
                    <a:latin typeface="Times New Roman" panose="02020603050405020304" pitchFamily="18" charset="0"/>
                    <a:cs typeface="Times New Roman" panose="02020603050405020304" pitchFamily="18" charset="0"/>
                  </a:rPr>
                  <a:t>, u</a:t>
                </a:r>
                <a:r>
                  <a:rPr lang="en-US" sz="2000" i="1" baseline="-25000" dirty="0">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sym typeface="Symbol" panose="05050102010706020507" pitchFamily="18" charset="2"/>
                  </a:rPr>
                  <a:t></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l</a:t>
                </a:r>
                <a:r>
                  <a:rPr lang="en-US" sz="2000" i="1" baseline="-25000" dirty="0">
                    <a:latin typeface="Times New Roman" panose="02020603050405020304" pitchFamily="18" charset="0"/>
                    <a:cs typeface="Times New Roman" panose="02020603050405020304" pitchFamily="18" charset="0"/>
                  </a:rPr>
                  <a:t>21</a:t>
                </a:r>
                <a:r>
                  <a:rPr lang="en-US" sz="2000" i="1" dirty="0">
                    <a:latin typeface="Times New Roman" panose="02020603050405020304" pitchFamily="18" charset="0"/>
                    <a:cs typeface="Times New Roman" panose="02020603050405020304" pitchFamily="18" charset="0"/>
                  </a:rPr>
                  <a:t>, u</a:t>
                </a:r>
                <a:r>
                  <a:rPr lang="en-US" sz="2000" i="1" baseline="-25000" dirty="0">
                    <a:latin typeface="Times New Roman" panose="02020603050405020304" pitchFamily="18" charset="0"/>
                    <a:cs typeface="Times New Roman" panose="02020603050405020304" pitchFamily="18" charset="0"/>
                  </a:rPr>
                  <a:t>21</a:t>
                </a:r>
                <a:r>
                  <a:rPr lang="en-US" sz="2000" dirty="0">
                    <a:latin typeface="Times New Roman" panose="02020603050405020304" pitchFamily="18" charset="0"/>
                    <a:cs typeface="Times New Roman" panose="02020603050405020304" pitchFamily="18" charset="0"/>
                  </a:rPr>
                  <a:t>]) . </a:t>
                </a:r>
                <a:r>
                  <a:rPr lang="en-US" sz="2000" i="1" dirty="0" err="1">
                    <a:latin typeface="Times New Roman" panose="02020603050405020304" pitchFamily="18" charset="0"/>
                    <a:cs typeface="Times New Roman" panose="02020603050405020304" pitchFamily="18" charset="0"/>
                  </a:rPr>
                  <a:t>Pr</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ʋ</a:t>
                </a:r>
                <a:r>
                  <a:rPr lang="en-US" sz="2000" i="1" baseline="-25000" dirty="0">
                    <a:latin typeface="Times New Roman" panose="02020603050405020304" pitchFamily="18" charset="0"/>
                    <a:cs typeface="Times New Roman" panose="02020603050405020304" pitchFamily="18" charset="0"/>
                  </a:rPr>
                  <a:t>11 </a:t>
                </a:r>
                <a:r>
                  <a:rPr lang="en-US" sz="2000" i="1" dirty="0">
                    <a:latin typeface="Times New Roman" panose="02020603050405020304" pitchFamily="18" charset="0"/>
                    <a:cs typeface="Times New Roman" panose="02020603050405020304" pitchFamily="18" charset="0"/>
                  </a:rPr>
                  <a:t>= ʋ</a:t>
                </a:r>
                <a:r>
                  <a:rPr lang="en-US" sz="2000" i="1" baseline="-25000" dirty="0">
                    <a:latin typeface="Times New Roman" panose="02020603050405020304" pitchFamily="18" charset="0"/>
                    <a:cs typeface="Times New Roman" panose="02020603050405020304" pitchFamily="18" charset="0"/>
                  </a:rPr>
                  <a:t>21</a:t>
                </a:r>
                <a:r>
                  <a:rPr lang="en-US" sz="2000" dirty="0">
                    <a:latin typeface="Times New Roman" panose="02020603050405020304" pitchFamily="18" charset="0"/>
                    <a:cs typeface="Times New Roman" panose="02020603050405020304" pitchFamily="18" charset="0"/>
                  </a:rPr>
                  <a:t>) ) </a:t>
                </a:r>
              </a:p>
              <a:p>
                <a:pPr>
                  <a:lnSpc>
                    <a:spcPct val="90000"/>
                  </a:lnSpc>
                  <a:spcAft>
                    <a:spcPts val="800"/>
                  </a:spcAft>
                </a:pPr>
                <a:r>
                  <a:rPr lang="en-US" sz="2000" dirty="0">
                    <a:latin typeface="Times New Roman" panose="02020603050405020304" pitchFamily="18" charset="0"/>
                    <a:cs typeface="Times New Roman" panose="02020603050405020304" pitchFamily="18" charset="0"/>
                  </a:rPr>
                  <a:t>	⊕ ( ([</a:t>
                </a:r>
                <a:r>
                  <a:rPr lang="en-US" sz="2000" i="1" dirty="0">
                    <a:latin typeface="Times New Roman" panose="02020603050405020304" pitchFamily="18" charset="0"/>
                    <a:cs typeface="Times New Roman" panose="02020603050405020304" pitchFamily="18" charset="0"/>
                  </a:rPr>
                  <a:t>l</a:t>
                </a:r>
                <a:r>
                  <a:rPr lang="en-US" sz="2000" i="1" baseline="-25000" dirty="0">
                    <a:latin typeface="Times New Roman" panose="02020603050405020304" pitchFamily="18" charset="0"/>
                    <a:cs typeface="Times New Roman" panose="02020603050405020304" pitchFamily="18" charset="0"/>
                  </a:rPr>
                  <a:t>12</a:t>
                </a:r>
                <a:r>
                  <a:rPr lang="en-US" sz="2000" i="1" dirty="0">
                    <a:latin typeface="Times New Roman" panose="02020603050405020304" pitchFamily="18" charset="0"/>
                    <a:cs typeface="Times New Roman" panose="02020603050405020304" pitchFamily="18" charset="0"/>
                  </a:rPr>
                  <a:t>, u</a:t>
                </a:r>
                <a:r>
                  <a:rPr lang="en-US" sz="2000" i="1" baseline="-25000" dirty="0">
                    <a:latin typeface="Times New Roman" panose="02020603050405020304" pitchFamily="18" charset="0"/>
                    <a:cs typeface="Times New Roman" panose="02020603050405020304" pitchFamily="18" charset="0"/>
                  </a:rPr>
                  <a:t>12</a:t>
                </a:r>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sym typeface="Symbol" panose="05050102010706020507" pitchFamily="18" charset="2"/>
                  </a:rPr>
                  <a:t></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l</a:t>
                </a:r>
                <a:r>
                  <a:rPr lang="en-US" sz="2000" i="1" baseline="-25000" dirty="0">
                    <a:latin typeface="Times New Roman" panose="02020603050405020304" pitchFamily="18" charset="0"/>
                    <a:cs typeface="Times New Roman" panose="02020603050405020304" pitchFamily="18" charset="0"/>
                  </a:rPr>
                  <a:t>21</a:t>
                </a:r>
                <a:r>
                  <a:rPr lang="en-US" sz="2000" i="1" dirty="0">
                    <a:latin typeface="Times New Roman" panose="02020603050405020304" pitchFamily="18" charset="0"/>
                    <a:cs typeface="Times New Roman" panose="02020603050405020304" pitchFamily="18" charset="0"/>
                  </a:rPr>
                  <a:t>, u</a:t>
                </a:r>
                <a:r>
                  <a:rPr lang="en-US" sz="2000" i="1" baseline="-25000" dirty="0">
                    <a:latin typeface="Times New Roman" panose="02020603050405020304" pitchFamily="18" charset="0"/>
                    <a:cs typeface="Times New Roman" panose="02020603050405020304" pitchFamily="18" charset="0"/>
                  </a:rPr>
                  <a:t>21</a:t>
                </a:r>
                <a:r>
                  <a:rPr lang="en-US" sz="2000" dirty="0">
                    <a:latin typeface="Times New Roman" panose="02020603050405020304" pitchFamily="18" charset="0"/>
                    <a:cs typeface="Times New Roman" panose="02020603050405020304" pitchFamily="18" charset="0"/>
                  </a:rPr>
                  <a:t>]) . </a:t>
                </a:r>
                <a:r>
                  <a:rPr lang="en-US" sz="2000" i="1" dirty="0" err="1">
                    <a:latin typeface="Times New Roman" panose="02020603050405020304" pitchFamily="18" charset="0"/>
                    <a:cs typeface="Times New Roman" panose="02020603050405020304" pitchFamily="18" charset="0"/>
                  </a:rPr>
                  <a:t>Pr</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ʋ</a:t>
                </a:r>
                <a:r>
                  <a:rPr lang="en-US" sz="2000" i="1" baseline="-25000" dirty="0">
                    <a:latin typeface="Times New Roman" panose="02020603050405020304" pitchFamily="18" charset="0"/>
                    <a:cs typeface="Times New Roman" panose="02020603050405020304" pitchFamily="18" charset="0"/>
                  </a:rPr>
                  <a:t>12 </a:t>
                </a:r>
                <a:r>
                  <a:rPr lang="en-US" sz="2000" i="1" dirty="0">
                    <a:latin typeface="Times New Roman" panose="02020603050405020304" pitchFamily="18" charset="0"/>
                    <a:cs typeface="Times New Roman" panose="02020603050405020304" pitchFamily="18" charset="0"/>
                  </a:rPr>
                  <a:t>= ʋ</a:t>
                </a:r>
                <a:r>
                  <a:rPr lang="en-US" sz="2000" i="1" baseline="-25000" dirty="0">
                    <a:latin typeface="Times New Roman" panose="02020603050405020304" pitchFamily="18" charset="0"/>
                    <a:cs typeface="Times New Roman" panose="02020603050405020304" pitchFamily="18" charset="0"/>
                  </a:rPr>
                  <a:t>21</a:t>
                </a:r>
                <a:r>
                  <a:rPr lang="en-US" sz="2000" dirty="0">
                    <a:latin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cs typeface="Times New Roman" panose="02020603050405020304" pitchFamily="18" charset="0"/>
                </a:endParaRPr>
              </a:p>
              <a:p>
                <a:pPr>
                  <a:lnSpc>
                    <a:spcPct val="90000"/>
                  </a:lnSpc>
                  <a:spcAft>
                    <a:spcPts val="800"/>
                  </a:spcAft>
                </a:pPr>
                <a:r>
                  <a:rPr lang="en-US" sz="2000" dirty="0">
                    <a:latin typeface="Times New Roman" panose="02020603050405020304" pitchFamily="18" charset="0"/>
                    <a:cs typeface="Times New Roman" panose="02020603050405020304" pitchFamily="18" charset="0"/>
                  </a:rPr>
                  <a:t>	⊕ (([</a:t>
                </a:r>
                <a:r>
                  <a:rPr lang="en-US" sz="2000" i="1" dirty="0">
                    <a:latin typeface="Times New Roman" panose="02020603050405020304" pitchFamily="18" charset="0"/>
                    <a:cs typeface="Times New Roman" panose="02020603050405020304" pitchFamily="18" charset="0"/>
                  </a:rPr>
                  <a:t>l</a:t>
                </a:r>
                <a:r>
                  <a:rPr lang="en-US" sz="2000" i="1" baseline="-25000" dirty="0">
                    <a:latin typeface="Times New Roman" panose="02020603050405020304" pitchFamily="18" charset="0"/>
                    <a:cs typeface="Times New Roman" panose="02020603050405020304" pitchFamily="18" charset="0"/>
                  </a:rPr>
                  <a:t>11</a:t>
                </a:r>
                <a:r>
                  <a:rPr lang="en-US" sz="2000" i="1" dirty="0">
                    <a:latin typeface="Times New Roman" panose="02020603050405020304" pitchFamily="18" charset="0"/>
                    <a:cs typeface="Times New Roman" panose="02020603050405020304" pitchFamily="18" charset="0"/>
                  </a:rPr>
                  <a:t>, u</a:t>
                </a:r>
                <a:r>
                  <a:rPr lang="en-US" sz="2000" i="1" baseline="-25000" dirty="0">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sym typeface="Symbol" panose="05050102010706020507" pitchFamily="18" charset="2"/>
                  </a:rPr>
                  <a:t></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l</a:t>
                </a:r>
                <a:r>
                  <a:rPr lang="en-US" sz="2000" i="1" baseline="-25000" dirty="0">
                    <a:latin typeface="Times New Roman" panose="02020603050405020304" pitchFamily="18" charset="0"/>
                    <a:cs typeface="Times New Roman" panose="02020603050405020304" pitchFamily="18" charset="0"/>
                  </a:rPr>
                  <a:t>22</a:t>
                </a:r>
                <a:r>
                  <a:rPr lang="en-US" sz="2000" i="1" dirty="0">
                    <a:latin typeface="Times New Roman" panose="02020603050405020304" pitchFamily="18" charset="0"/>
                    <a:cs typeface="Times New Roman" panose="02020603050405020304" pitchFamily="18" charset="0"/>
                  </a:rPr>
                  <a:t>, u</a:t>
                </a:r>
                <a:r>
                  <a:rPr lang="en-US" sz="2000" i="1" baseline="-25000" dirty="0">
                    <a:latin typeface="Times New Roman" panose="02020603050405020304" pitchFamily="18" charset="0"/>
                    <a:cs typeface="Times New Roman" panose="02020603050405020304" pitchFamily="18" charset="0"/>
                  </a:rPr>
                  <a:t>22</a:t>
                </a:r>
                <a:r>
                  <a:rPr lang="en-US" sz="2000" dirty="0">
                    <a:latin typeface="Times New Roman" panose="02020603050405020304" pitchFamily="18" charset="0"/>
                    <a:cs typeface="Times New Roman" panose="02020603050405020304" pitchFamily="18" charset="0"/>
                  </a:rPr>
                  <a:t>]) . </a:t>
                </a:r>
                <a:r>
                  <a:rPr lang="en-US" sz="2000" i="1" dirty="0" err="1">
                    <a:latin typeface="Times New Roman" panose="02020603050405020304" pitchFamily="18" charset="0"/>
                    <a:cs typeface="Times New Roman" panose="02020603050405020304" pitchFamily="18" charset="0"/>
                  </a:rPr>
                  <a:t>Pr</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ʋ</a:t>
                </a:r>
                <a:r>
                  <a:rPr lang="en-US" sz="2000" i="1" baseline="-25000" dirty="0">
                    <a:latin typeface="Times New Roman" panose="02020603050405020304" pitchFamily="18" charset="0"/>
                    <a:cs typeface="Times New Roman" panose="02020603050405020304" pitchFamily="18" charset="0"/>
                  </a:rPr>
                  <a:t>11 </a:t>
                </a:r>
                <a:r>
                  <a:rPr lang="en-US" sz="2000" i="1" dirty="0">
                    <a:latin typeface="Times New Roman" panose="02020603050405020304" pitchFamily="18" charset="0"/>
                    <a:cs typeface="Times New Roman" panose="02020603050405020304" pitchFamily="18" charset="0"/>
                  </a:rPr>
                  <a:t>= ʋ</a:t>
                </a:r>
                <a:r>
                  <a:rPr lang="en-US" sz="2000" i="1" baseline="-25000" dirty="0">
                    <a:latin typeface="Times New Roman" panose="02020603050405020304" pitchFamily="18" charset="0"/>
                    <a:cs typeface="Times New Roman" panose="02020603050405020304" pitchFamily="18" charset="0"/>
                  </a:rPr>
                  <a:t>22</a:t>
                </a:r>
                <a:r>
                  <a:rPr lang="en-US" sz="2000" dirty="0">
                    <a:latin typeface="Times New Roman" panose="02020603050405020304" pitchFamily="18" charset="0"/>
                    <a:cs typeface="Times New Roman" panose="02020603050405020304" pitchFamily="18" charset="0"/>
                  </a:rPr>
                  <a:t>)) </a:t>
                </a:r>
              </a:p>
              <a:p>
                <a:pPr>
                  <a:lnSpc>
                    <a:spcPct val="90000"/>
                  </a:lnSpc>
                  <a:spcAft>
                    <a:spcPts val="800"/>
                  </a:spcAft>
                </a:pPr>
                <a:r>
                  <a:rPr lang="en-US" sz="2000" dirty="0">
                    <a:latin typeface="Times New Roman" panose="02020603050405020304" pitchFamily="18" charset="0"/>
                    <a:cs typeface="Times New Roman" panose="02020603050405020304" pitchFamily="18" charset="0"/>
                  </a:rPr>
                  <a:t>	⊕ (([</a:t>
                </a:r>
                <a:r>
                  <a:rPr lang="en-US" sz="2000" i="1" dirty="0">
                    <a:latin typeface="Times New Roman" panose="02020603050405020304" pitchFamily="18" charset="0"/>
                    <a:cs typeface="Times New Roman" panose="02020603050405020304" pitchFamily="18" charset="0"/>
                  </a:rPr>
                  <a:t>l</a:t>
                </a:r>
                <a:r>
                  <a:rPr lang="en-US" sz="2000" i="1" baseline="-25000" dirty="0">
                    <a:latin typeface="Times New Roman" panose="02020603050405020304" pitchFamily="18" charset="0"/>
                    <a:cs typeface="Times New Roman" panose="02020603050405020304" pitchFamily="18" charset="0"/>
                  </a:rPr>
                  <a:t>12</a:t>
                </a:r>
                <a:r>
                  <a:rPr lang="en-US" sz="2000" i="1" dirty="0">
                    <a:latin typeface="Times New Roman" panose="02020603050405020304" pitchFamily="18" charset="0"/>
                    <a:cs typeface="Times New Roman" panose="02020603050405020304" pitchFamily="18" charset="0"/>
                  </a:rPr>
                  <a:t>, u</a:t>
                </a:r>
                <a:r>
                  <a:rPr lang="en-US" sz="2000" i="1" baseline="-25000" dirty="0">
                    <a:latin typeface="Times New Roman" panose="02020603050405020304" pitchFamily="18" charset="0"/>
                    <a:cs typeface="Times New Roman" panose="02020603050405020304" pitchFamily="18" charset="0"/>
                  </a:rPr>
                  <a:t>12</a:t>
                </a:r>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sym typeface="Symbol" panose="05050102010706020507" pitchFamily="18" charset="2"/>
                  </a:rPr>
                  <a:t></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l</a:t>
                </a:r>
                <a:r>
                  <a:rPr lang="en-US" sz="2000" i="1" baseline="-25000" dirty="0">
                    <a:latin typeface="Times New Roman" panose="02020603050405020304" pitchFamily="18" charset="0"/>
                    <a:cs typeface="Times New Roman" panose="02020603050405020304" pitchFamily="18" charset="0"/>
                  </a:rPr>
                  <a:t>22</a:t>
                </a:r>
                <a:r>
                  <a:rPr lang="en-US" sz="2000" i="1" dirty="0">
                    <a:latin typeface="Times New Roman" panose="02020603050405020304" pitchFamily="18" charset="0"/>
                    <a:cs typeface="Times New Roman" panose="02020603050405020304" pitchFamily="18" charset="0"/>
                  </a:rPr>
                  <a:t>, u</a:t>
                </a:r>
                <a:r>
                  <a:rPr lang="en-US" sz="2000" i="1" baseline="-25000" dirty="0">
                    <a:latin typeface="Times New Roman" panose="02020603050405020304" pitchFamily="18" charset="0"/>
                    <a:cs typeface="Times New Roman" panose="02020603050405020304" pitchFamily="18" charset="0"/>
                  </a:rPr>
                  <a:t>22</a:t>
                </a:r>
                <a:r>
                  <a:rPr lang="en-US" sz="2000" dirty="0">
                    <a:latin typeface="Times New Roman" panose="02020603050405020304" pitchFamily="18" charset="0"/>
                    <a:cs typeface="Times New Roman" panose="02020603050405020304" pitchFamily="18" charset="0"/>
                  </a:rPr>
                  <a:t>]) . </a:t>
                </a:r>
                <a:r>
                  <a:rPr lang="en-US" sz="2000" i="1" dirty="0" err="1">
                    <a:latin typeface="Times New Roman" panose="02020603050405020304" pitchFamily="18" charset="0"/>
                    <a:cs typeface="Times New Roman" panose="02020603050405020304" pitchFamily="18" charset="0"/>
                  </a:rPr>
                  <a:t>Pr</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ʋ</a:t>
                </a:r>
                <a:r>
                  <a:rPr lang="en-US" sz="2000" i="1" baseline="-25000" dirty="0">
                    <a:latin typeface="Times New Roman" panose="02020603050405020304" pitchFamily="18" charset="0"/>
                    <a:cs typeface="Times New Roman" panose="02020603050405020304" pitchFamily="18" charset="0"/>
                  </a:rPr>
                  <a:t>12 </a:t>
                </a:r>
                <a:r>
                  <a:rPr lang="en-US" sz="2000" i="1" dirty="0">
                    <a:latin typeface="Times New Roman" panose="02020603050405020304" pitchFamily="18" charset="0"/>
                    <a:cs typeface="Times New Roman" panose="02020603050405020304" pitchFamily="18" charset="0"/>
                  </a:rPr>
                  <a:t>= ʋ</a:t>
                </a:r>
                <a:r>
                  <a:rPr lang="en-US" sz="2000" i="1" baseline="-25000" dirty="0">
                    <a:latin typeface="Times New Roman" panose="02020603050405020304" pitchFamily="18" charset="0"/>
                    <a:cs typeface="Times New Roman" panose="02020603050405020304" pitchFamily="18" charset="0"/>
                  </a:rPr>
                  <a:t>22</a:t>
                </a:r>
                <a:r>
                  <a:rPr lang="en-US" sz="2000" dirty="0">
                    <a:latin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cs typeface="Times New Roman" panose="02020603050405020304" pitchFamily="18" charset="0"/>
                </a:endParaRPr>
              </a:p>
              <a:p>
                <a:pPr>
                  <a:lnSpc>
                    <a:spcPct val="90000"/>
                  </a:lnSpc>
                  <a:spcAft>
                    <a:spcPts val="800"/>
                  </a:spcAft>
                </a:pPr>
                <a:r>
                  <a:rPr lang="en-US" sz="2000" dirty="0">
                    <a:latin typeface="Times New Roman" panose="02020603050405020304" pitchFamily="18" charset="0"/>
                    <a:cs typeface="Times New Roman" panose="02020603050405020304" pitchFamily="18" charset="0"/>
                  </a:rPr>
                  <a:t>= ( [0.5, 0.6] . 0.1 ) ⊕ ( 0 . 0 ) ⊕ ( 0 . 0 ) ⊕ ([0.3, 0.4] . 0 ) </a:t>
                </a:r>
                <a:endParaRPr lang="en-US" sz="2000" dirty="0">
                  <a:effectLst/>
                  <a:latin typeface="Times New Roman" panose="02020603050405020304" pitchFamily="18" charset="0"/>
                  <a:cs typeface="Times New Roman" panose="02020603050405020304" pitchFamily="18" charset="0"/>
                </a:endParaRPr>
              </a:p>
              <a:p>
                <a:pPr>
                  <a:lnSpc>
                    <a:spcPct val="90000"/>
                  </a:lnSpc>
                  <a:spcAft>
                    <a:spcPts val="800"/>
                  </a:spcAft>
                </a:pPr>
                <a:r>
                  <a:rPr lang="en-US" sz="2000" b="1" dirty="0">
                    <a:solidFill>
                      <a:srgbClr val="002060"/>
                    </a:solidFill>
                    <a:highlight>
                      <a:srgbClr val="FFFF00"/>
                    </a:highlight>
                    <a:latin typeface="Times New Roman" panose="02020603050405020304" pitchFamily="18" charset="0"/>
                    <a:cs typeface="Times New Roman" panose="02020603050405020304" pitchFamily="18" charset="0"/>
                  </a:rPr>
                  <a:t>= [0.5, 0.6]</a:t>
                </a:r>
                <a:endParaRPr lang="en-US" sz="2000" b="1" dirty="0">
                  <a:solidFill>
                    <a:srgbClr val="002060"/>
                  </a:solidFill>
                  <a:effectLst/>
                  <a:highlight>
                    <a:srgbClr val="FFFF00"/>
                  </a:highlight>
                  <a:latin typeface="Times New Roman" panose="02020603050405020304" pitchFamily="18" charset="0"/>
                  <a:cs typeface="Times New Roman" panose="02020603050405020304" pitchFamily="18" charset="0"/>
                </a:endParaRPr>
              </a:p>
            </p:txBody>
          </p:sp>
        </mc:Choice>
        <mc:Fallback>
          <p:sp>
            <p:nvSpPr>
              <p:cNvPr id="21" name="Rectangle 20">
                <a:extLst>
                  <a:ext uri="{FF2B5EF4-FFF2-40B4-BE49-F238E27FC236}">
                    <a16:creationId xmlns:a16="http://schemas.microsoft.com/office/drawing/2014/main" id="{0A636340-4156-4F23-9BD3-C5436B0711C8}"/>
                  </a:ext>
                </a:extLst>
              </p:cNvPr>
              <p:cNvSpPr>
                <a:spLocks noRot="1" noChangeAspect="1" noMove="1" noResize="1" noEditPoints="1" noAdjustHandles="1" noChangeArrowheads="1" noChangeShapeType="1" noTextEdit="1"/>
              </p:cNvSpPr>
              <p:nvPr/>
            </p:nvSpPr>
            <p:spPr>
              <a:xfrm>
                <a:off x="5884432" y="1570616"/>
                <a:ext cx="6243020" cy="5142154"/>
              </a:xfrm>
              <a:prstGeom prst="rect">
                <a:avLst/>
              </a:prstGeom>
              <a:blipFill>
                <a:blip r:embed="rId4"/>
                <a:stretch>
                  <a:fillRect l="-977" t="-119" r="-1758"/>
                </a:stretch>
              </a:blipFill>
            </p:spPr>
            <p:txBody>
              <a:bodyPr/>
              <a:lstStyle/>
              <a:p>
                <a:r>
                  <a:rPr lang="en-US">
                    <a:noFill/>
                  </a:rPr>
                  <a:t> </a:t>
                </a:r>
              </a:p>
            </p:txBody>
          </p:sp>
        </mc:Fallback>
      </mc:AlternateContent>
    </p:spTree>
    <p:extLst>
      <p:ext uri="{BB962C8B-B14F-4D97-AF65-F5344CB8AC3E}">
        <p14:creationId xmlns:p14="http://schemas.microsoft.com/office/powerpoint/2010/main" val="3668670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50503" y="328271"/>
            <a:ext cx="11573197" cy="724247"/>
          </a:xfrm>
        </p:spPr>
        <p:txBody>
          <a:bodyPr/>
          <a:lstStyle/>
          <a:p>
            <a:r>
              <a:rPr lang="en-US" sz="4000" b="1" dirty="0"/>
              <a:t>PHỤ THUỘC HÀM IPRDB</a:t>
            </a:r>
          </a:p>
        </p:txBody>
      </p:sp>
      <p:grpSp>
        <p:nvGrpSpPr>
          <p:cNvPr id="31" name="그룹 30">
            <a:extLst>
              <a:ext uri="{FF2B5EF4-FFF2-40B4-BE49-F238E27FC236}">
                <a16:creationId xmlns:a16="http://schemas.microsoft.com/office/drawing/2014/main" id="{D8A2CC84-BD7A-4766-8014-BA1BC7A335BC}"/>
              </a:ext>
            </a:extLst>
          </p:cNvPr>
          <p:cNvGrpSpPr/>
          <p:nvPr/>
        </p:nvGrpSpPr>
        <p:grpSpPr>
          <a:xfrm>
            <a:off x="0" y="2303787"/>
            <a:ext cx="7804318" cy="3396977"/>
            <a:chOff x="0" y="2102491"/>
            <a:chExt cx="7804318" cy="3396977"/>
          </a:xfrm>
        </p:grpSpPr>
        <p:sp>
          <p:nvSpPr>
            <p:cNvPr id="32" name="Rectangle 23">
              <a:extLst>
                <a:ext uri="{FF2B5EF4-FFF2-40B4-BE49-F238E27FC236}">
                  <a16:creationId xmlns:a16="http://schemas.microsoft.com/office/drawing/2014/main" id="{013DDFC3-0B5B-4731-956E-8A35807120CA}"/>
                </a:ext>
              </a:extLst>
            </p:cNvPr>
            <p:cNvSpPr/>
            <p:nvPr/>
          </p:nvSpPr>
          <p:spPr>
            <a:xfrm rot="10800000" flipH="1" flipV="1">
              <a:off x="0" y="3554252"/>
              <a:ext cx="4958478" cy="5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33" name="막힌 원호 32">
              <a:extLst>
                <a:ext uri="{FF2B5EF4-FFF2-40B4-BE49-F238E27FC236}">
                  <a16:creationId xmlns:a16="http://schemas.microsoft.com/office/drawing/2014/main" id="{2B86A203-FF9F-4198-80B2-0C7B8A019EB9}"/>
                </a:ext>
              </a:extLst>
            </p:cNvPr>
            <p:cNvSpPr/>
            <p:nvPr/>
          </p:nvSpPr>
          <p:spPr>
            <a:xfrm rot="10800000" flipH="1" flipV="1">
              <a:off x="4368414" y="2102491"/>
              <a:ext cx="3372967" cy="3396977"/>
            </a:xfrm>
            <a:prstGeom prst="blockArc">
              <a:avLst>
                <a:gd name="adj1" fmla="val 10854925"/>
                <a:gd name="adj2" fmla="val 19254430"/>
                <a:gd name="adj3" fmla="val 1761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34" name="Isosceles Triangle 24">
              <a:extLst>
                <a:ext uri="{FF2B5EF4-FFF2-40B4-BE49-F238E27FC236}">
                  <a16:creationId xmlns:a16="http://schemas.microsoft.com/office/drawing/2014/main" id="{4E5817C8-D1E9-4E0E-B72E-CC98DF4D2931}"/>
                </a:ext>
              </a:extLst>
            </p:cNvPr>
            <p:cNvSpPr/>
            <p:nvPr/>
          </p:nvSpPr>
          <p:spPr>
            <a:xfrm rot="19253083" flipH="1" flipV="1">
              <a:off x="6813571" y="2807951"/>
              <a:ext cx="990747" cy="67365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grpSp>
      <p:grpSp>
        <p:nvGrpSpPr>
          <p:cNvPr id="35" name="그룹 34">
            <a:extLst>
              <a:ext uri="{FF2B5EF4-FFF2-40B4-BE49-F238E27FC236}">
                <a16:creationId xmlns:a16="http://schemas.microsoft.com/office/drawing/2014/main" id="{E87ADE68-DEB6-4AF1-B7EF-ABAA0604AA7F}"/>
              </a:ext>
            </a:extLst>
          </p:cNvPr>
          <p:cNvGrpSpPr/>
          <p:nvPr/>
        </p:nvGrpSpPr>
        <p:grpSpPr>
          <a:xfrm flipH="1" flipV="1">
            <a:off x="4387682" y="2344247"/>
            <a:ext cx="7804318" cy="3396977"/>
            <a:chOff x="0" y="2102491"/>
            <a:chExt cx="7804318" cy="3396977"/>
          </a:xfrm>
          <a:solidFill>
            <a:schemeClr val="accent2"/>
          </a:solidFill>
        </p:grpSpPr>
        <p:sp>
          <p:nvSpPr>
            <p:cNvPr id="36" name="Rectangle 23">
              <a:extLst>
                <a:ext uri="{FF2B5EF4-FFF2-40B4-BE49-F238E27FC236}">
                  <a16:creationId xmlns:a16="http://schemas.microsoft.com/office/drawing/2014/main" id="{5FB8E480-5892-4948-8724-F221EFC8E4B6}"/>
                </a:ext>
              </a:extLst>
            </p:cNvPr>
            <p:cNvSpPr/>
            <p:nvPr/>
          </p:nvSpPr>
          <p:spPr>
            <a:xfrm rot="10800000" flipH="1" flipV="1">
              <a:off x="0" y="3554252"/>
              <a:ext cx="4958478"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37" name="막힌 원호 36">
              <a:extLst>
                <a:ext uri="{FF2B5EF4-FFF2-40B4-BE49-F238E27FC236}">
                  <a16:creationId xmlns:a16="http://schemas.microsoft.com/office/drawing/2014/main" id="{BD126A99-2A65-42BA-9B25-7D491812BCEB}"/>
                </a:ext>
              </a:extLst>
            </p:cNvPr>
            <p:cNvSpPr/>
            <p:nvPr/>
          </p:nvSpPr>
          <p:spPr>
            <a:xfrm rot="10800000" flipH="1" flipV="1">
              <a:off x="4368414" y="2102491"/>
              <a:ext cx="3372967" cy="3396977"/>
            </a:xfrm>
            <a:prstGeom prst="blockArc">
              <a:avLst>
                <a:gd name="adj1" fmla="val 10854925"/>
                <a:gd name="adj2" fmla="val 19254430"/>
                <a:gd name="adj3" fmla="val 176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38" name="Isosceles Triangle 24">
              <a:extLst>
                <a:ext uri="{FF2B5EF4-FFF2-40B4-BE49-F238E27FC236}">
                  <a16:creationId xmlns:a16="http://schemas.microsoft.com/office/drawing/2014/main" id="{50347AD6-7E73-4220-B2ED-1E0770F8CEE2}"/>
                </a:ext>
              </a:extLst>
            </p:cNvPr>
            <p:cNvSpPr/>
            <p:nvPr/>
          </p:nvSpPr>
          <p:spPr>
            <a:xfrm rot="19253083" flipH="1" flipV="1">
              <a:off x="6813571" y="2807951"/>
              <a:ext cx="990747" cy="67365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grpSp>
      <p:sp>
        <p:nvSpPr>
          <p:cNvPr id="39" name="Oval 21">
            <a:extLst>
              <a:ext uri="{FF2B5EF4-FFF2-40B4-BE49-F238E27FC236}">
                <a16:creationId xmlns:a16="http://schemas.microsoft.com/office/drawing/2014/main" id="{780D9E72-B50E-4606-9D8B-049107B01E6C}"/>
              </a:ext>
            </a:extLst>
          </p:cNvPr>
          <p:cNvSpPr>
            <a:spLocks noChangeAspect="1"/>
          </p:cNvSpPr>
          <p:nvPr/>
        </p:nvSpPr>
        <p:spPr>
          <a:xfrm flipH="1">
            <a:off x="5640952" y="3338411"/>
            <a:ext cx="818856" cy="8256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42" name="TextBox 41">
            <a:extLst>
              <a:ext uri="{FF2B5EF4-FFF2-40B4-BE49-F238E27FC236}">
                <a16:creationId xmlns:a16="http://schemas.microsoft.com/office/drawing/2014/main" id="{DA4C1C09-5F08-4894-9CB7-93AC0BEB5503}"/>
              </a:ext>
            </a:extLst>
          </p:cNvPr>
          <p:cNvSpPr txBox="1"/>
          <p:nvPr/>
        </p:nvSpPr>
        <p:spPr>
          <a:xfrm>
            <a:off x="5068142" y="4174512"/>
            <a:ext cx="198375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rPr>
              <a:t>IPRDB</a:t>
            </a:r>
            <a:endParaRPr kumimoji="0" lang="ko-KR" altLang="en-US" sz="2800" b="1"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sp>
        <p:nvSpPr>
          <p:cNvPr id="43" name="TextBox 42">
            <a:extLst>
              <a:ext uri="{FF2B5EF4-FFF2-40B4-BE49-F238E27FC236}">
                <a16:creationId xmlns:a16="http://schemas.microsoft.com/office/drawing/2014/main" id="{A05982EE-2136-4AFF-930D-D993DBF68163}"/>
              </a:ext>
            </a:extLst>
          </p:cNvPr>
          <p:cNvSpPr txBox="1"/>
          <p:nvPr/>
        </p:nvSpPr>
        <p:spPr>
          <a:xfrm>
            <a:off x="23745" y="3809060"/>
            <a:ext cx="4600925" cy="400110"/>
          </a:xfrm>
          <a:prstGeom prst="rect">
            <a:avLst/>
          </a:prstGeom>
          <a:noFill/>
        </p:spPr>
        <p:txBody>
          <a:bodyPr wrap="square" rtlCol="0" anchor="ctr">
            <a:spAutoFit/>
          </a:bodyPr>
          <a:lstStyle/>
          <a:p>
            <a:pPr lvl="0" algn="r"/>
            <a:r>
              <a:rPr lang="en-GB" altLang="ko-KR" sz="2000" b="1" dirty="0" err="1">
                <a:solidFill>
                  <a:srgbClr val="002060"/>
                </a:solidFill>
                <a:cs typeface="Arial" pitchFamily="34" charset="0"/>
              </a:rPr>
              <a:t>Định</a:t>
            </a:r>
            <a:r>
              <a:rPr lang="en-GB" altLang="ko-KR" sz="2000" b="1" dirty="0">
                <a:solidFill>
                  <a:srgbClr val="002060"/>
                </a:solidFill>
                <a:cs typeface="Arial" pitchFamily="34" charset="0"/>
              </a:rPr>
              <a:t> </a:t>
            </a:r>
            <a:r>
              <a:rPr lang="en-GB" altLang="ko-KR" sz="2000" b="1" dirty="0" err="1">
                <a:solidFill>
                  <a:srgbClr val="002060"/>
                </a:solidFill>
                <a:cs typeface="Arial" pitchFamily="34" charset="0"/>
              </a:rPr>
              <a:t>nghĩa</a:t>
            </a:r>
            <a:r>
              <a:rPr lang="en-GB" altLang="ko-KR" sz="2000" b="1" dirty="0">
                <a:solidFill>
                  <a:srgbClr val="002060"/>
                </a:solidFill>
                <a:cs typeface="Arial" pitchFamily="34" charset="0"/>
              </a:rPr>
              <a:t> </a:t>
            </a:r>
            <a:r>
              <a:rPr lang="en-GB" altLang="ko-KR" sz="2000" b="1" dirty="0" err="1">
                <a:solidFill>
                  <a:srgbClr val="002060"/>
                </a:solidFill>
                <a:cs typeface="Arial" pitchFamily="34" charset="0"/>
              </a:rPr>
              <a:t>phụ</a:t>
            </a:r>
            <a:r>
              <a:rPr lang="en-GB" altLang="ko-KR" sz="2000" b="1" dirty="0">
                <a:solidFill>
                  <a:srgbClr val="002060"/>
                </a:solidFill>
                <a:cs typeface="Arial" pitchFamily="34" charset="0"/>
              </a:rPr>
              <a:t> </a:t>
            </a:r>
            <a:r>
              <a:rPr lang="en-GB" altLang="ko-KR" sz="2000" b="1" dirty="0" err="1">
                <a:solidFill>
                  <a:srgbClr val="002060"/>
                </a:solidFill>
                <a:cs typeface="Arial" pitchFamily="34" charset="0"/>
              </a:rPr>
              <a:t>thuộc</a:t>
            </a:r>
            <a:r>
              <a:rPr lang="en-GB" altLang="ko-KR" sz="2000" b="1" dirty="0">
                <a:solidFill>
                  <a:srgbClr val="002060"/>
                </a:solidFill>
                <a:cs typeface="Arial" pitchFamily="34" charset="0"/>
              </a:rPr>
              <a:t> </a:t>
            </a:r>
            <a:r>
              <a:rPr lang="en-GB" altLang="ko-KR" sz="2000" b="1" dirty="0" err="1">
                <a:solidFill>
                  <a:srgbClr val="002060"/>
                </a:solidFill>
                <a:cs typeface="Arial" pitchFamily="34" charset="0"/>
              </a:rPr>
              <a:t>hàm</a:t>
            </a:r>
            <a:r>
              <a:rPr lang="en-GB" altLang="ko-KR" sz="2000" b="1" dirty="0">
                <a:solidFill>
                  <a:srgbClr val="002060"/>
                </a:solidFill>
                <a:cs typeface="Arial" pitchFamily="34" charset="0"/>
              </a:rPr>
              <a:t> </a:t>
            </a:r>
            <a:r>
              <a:rPr lang="en-GB" altLang="ko-KR" sz="2000" b="1" dirty="0" err="1">
                <a:solidFill>
                  <a:srgbClr val="002060"/>
                </a:solidFill>
                <a:cs typeface="Arial" pitchFamily="34" charset="0"/>
              </a:rPr>
              <a:t>xác</a:t>
            </a:r>
            <a:r>
              <a:rPr lang="en-GB" altLang="ko-KR" sz="2000" b="1" dirty="0">
                <a:solidFill>
                  <a:srgbClr val="002060"/>
                </a:solidFill>
                <a:cs typeface="Arial" pitchFamily="34" charset="0"/>
              </a:rPr>
              <a:t> </a:t>
            </a:r>
            <a:r>
              <a:rPr lang="en-GB" altLang="ko-KR" sz="2000" b="1" dirty="0" err="1">
                <a:solidFill>
                  <a:srgbClr val="002060"/>
                </a:solidFill>
                <a:cs typeface="Arial" pitchFamily="34" charset="0"/>
              </a:rPr>
              <a:t>suất</a:t>
            </a:r>
            <a:r>
              <a:rPr lang="en-GB" altLang="ko-KR" sz="2000" b="1" dirty="0">
                <a:solidFill>
                  <a:srgbClr val="002060"/>
                </a:solidFill>
                <a:cs typeface="Arial" pitchFamily="34" charset="0"/>
              </a:rPr>
              <a:t>:</a:t>
            </a:r>
          </a:p>
        </p:txBody>
      </p:sp>
      <p:sp>
        <p:nvSpPr>
          <p:cNvPr id="44" name="TextBox 43">
            <a:extLst>
              <a:ext uri="{FF2B5EF4-FFF2-40B4-BE49-F238E27FC236}">
                <a16:creationId xmlns:a16="http://schemas.microsoft.com/office/drawing/2014/main" id="{D170C546-DD6C-4008-996E-6A5A7FE73A8D}"/>
              </a:ext>
            </a:extLst>
          </p:cNvPr>
          <p:cNvSpPr txBox="1"/>
          <p:nvPr/>
        </p:nvSpPr>
        <p:spPr>
          <a:xfrm>
            <a:off x="7741626" y="3809060"/>
            <a:ext cx="4081028" cy="400110"/>
          </a:xfrm>
          <a:prstGeom prst="rect">
            <a:avLst/>
          </a:prstGeom>
          <a:noFill/>
        </p:spPr>
        <p:txBody>
          <a:bodyPr wrap="square" rtlCol="0" anchor="ctr">
            <a:spAutoFit/>
          </a:bodyPr>
          <a:lstStyle/>
          <a:p>
            <a:pPr lvl="0"/>
            <a:r>
              <a:rPr lang="vi-VN" sz="2000" b="1" dirty="0"/>
              <a:t>Phụ thuộc hàm xác suất X→</a:t>
            </a:r>
            <a:r>
              <a:rPr lang="vi-VN" sz="2000" b="1" baseline="-25000" dirty="0"/>
              <a:t>⊗</a:t>
            </a:r>
            <a:r>
              <a:rPr lang="vi-VN" sz="2000" b="1" dirty="0"/>
              <a:t>Y</a:t>
            </a:r>
            <a:endParaRPr kumimoji="0" lang="ko-KR" altLang="en-US" sz="2000" b="0"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sp>
        <p:nvSpPr>
          <p:cNvPr id="63" name="Rectangle 62">
            <a:extLst>
              <a:ext uri="{FF2B5EF4-FFF2-40B4-BE49-F238E27FC236}">
                <a16:creationId xmlns:a16="http://schemas.microsoft.com/office/drawing/2014/main" id="{A34A4FF1-9AE5-42B6-93A2-2AC3DFAD9BDC}"/>
              </a:ext>
            </a:extLst>
          </p:cNvPr>
          <p:cNvSpPr/>
          <p:nvPr/>
        </p:nvSpPr>
        <p:spPr>
          <a:xfrm>
            <a:off x="350503" y="1130783"/>
            <a:ext cx="11338768" cy="625629"/>
          </a:xfrm>
          <a:prstGeom prst="rect">
            <a:avLst/>
          </a:prstGeom>
        </p:spPr>
        <p:txBody>
          <a:bodyPr vert="horz" lIns="91440" tIns="45720" rIns="91440" bIns="45720" rtlCol="0">
            <a:normAutofit fontScale="92500" lnSpcReduction="10000"/>
          </a:bodyPr>
          <a:lstStyle/>
          <a:p>
            <a:pPr algn="ctr">
              <a:lnSpc>
                <a:spcPct val="90000"/>
              </a:lnSpc>
              <a:spcAft>
                <a:spcPts val="800"/>
              </a:spcAft>
            </a:pPr>
            <a:r>
              <a:rPr lang="en-US" sz="2200" i="1" dirty="0" err="1">
                <a:latin typeface="Times New Roman" panose="02020603050405020304" pitchFamily="18" charset="0"/>
                <a:cs typeface="Times New Roman" panose="02020603050405020304" pitchFamily="18" charset="0"/>
              </a:rPr>
              <a:t>Là</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một</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phần</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mở</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rộng</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của</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phụ</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thuộc</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hàm</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trong</a:t>
            </a:r>
            <a:r>
              <a:rPr lang="en-US" sz="2200" i="1" dirty="0">
                <a:latin typeface="Times New Roman" panose="02020603050405020304" pitchFamily="18" charset="0"/>
                <a:cs typeface="Times New Roman" panose="02020603050405020304" pitchFamily="18" charset="0"/>
              </a:rPr>
              <a:t> CRDB, </a:t>
            </a:r>
            <a:r>
              <a:rPr lang="en-US" sz="2200" i="1" dirty="0" err="1">
                <a:latin typeface="Times New Roman" panose="02020603050405020304" pitchFamily="18" charset="0"/>
                <a:cs typeface="Times New Roman" panose="02020603050405020304" pitchFamily="18" charset="0"/>
              </a:rPr>
              <a:t>với</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các</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thuộc</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tính</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có</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giá</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trị</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không</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chắc</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chắn</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và</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không</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chính</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xác</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như</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sau</a:t>
            </a:r>
            <a:r>
              <a:rPr lang="en-US" sz="2200" i="1" dirty="0">
                <a:latin typeface="Times New Roman" panose="02020603050405020304" pitchFamily="18" charset="0"/>
                <a:cs typeface="Times New Roman" panose="02020603050405020304" pitchFamily="18" charset="0"/>
              </a:rPr>
              <a:t>.</a:t>
            </a:r>
            <a:endParaRPr lang="en-US" sz="2200" i="1" dirty="0">
              <a:effectLst/>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4B0EEE6B-219D-4237-8986-50CF11D0E6FA}"/>
              </a:ext>
            </a:extLst>
          </p:cNvPr>
          <p:cNvSpPr/>
          <p:nvPr/>
        </p:nvSpPr>
        <p:spPr>
          <a:xfrm>
            <a:off x="7042114" y="2015024"/>
            <a:ext cx="5341294" cy="1477328"/>
          </a:xfrm>
          <a:prstGeom prst="rect">
            <a:avLst/>
          </a:prstGeom>
        </p:spPr>
        <p:txBody>
          <a:bodyPr wrap="square">
            <a:spAutoFit/>
          </a:bodyPr>
          <a:lstStyle/>
          <a:p>
            <a:pPr marL="742950" lvl="1" indent="-285750">
              <a:spcAft>
                <a:spcPts val="600"/>
              </a:spcAft>
              <a:buFont typeface="Arial" panose="020B0604020202020204" pitchFamily="34" charset="0"/>
              <a:buChar char="•"/>
            </a:pPr>
            <a:r>
              <a:rPr lang="vi-VN" sz="2000" dirty="0"/>
              <a:t>r: </a:t>
            </a:r>
            <a:r>
              <a:rPr lang="en-US" sz="2000" dirty="0"/>
              <a:t>l</a:t>
            </a:r>
            <a:r>
              <a:rPr lang="vi-VN" sz="2000" dirty="0"/>
              <a:t>à quan hệ bất kỳ trên R.</a:t>
            </a:r>
          </a:p>
          <a:p>
            <a:pPr marL="742950" lvl="1" indent="-285750">
              <a:spcAft>
                <a:spcPts val="600"/>
              </a:spcAft>
              <a:buFont typeface="Arial" panose="020B0604020202020204" pitchFamily="34" charset="0"/>
              <a:buChar char="•"/>
            </a:pPr>
            <a:r>
              <a:rPr lang="vi-VN" sz="2000" dirty="0"/>
              <a:t>⊗: </a:t>
            </a:r>
            <a:r>
              <a:rPr lang="en-US" sz="2000" dirty="0"/>
              <a:t>l</a:t>
            </a:r>
            <a:r>
              <a:rPr lang="vi-VN" sz="2000" dirty="0"/>
              <a:t>à một chiến lược kết hợp xác suất </a:t>
            </a:r>
          </a:p>
          <a:p>
            <a:pPr marL="742950" lvl="1" indent="-285750">
              <a:spcAft>
                <a:spcPts val="600"/>
              </a:spcAft>
              <a:buFont typeface="Arial" panose="020B0604020202020204" pitchFamily="34" charset="0"/>
              <a:buChar char="•"/>
            </a:pPr>
            <a:r>
              <a:rPr lang="vi-VN" sz="2000" dirty="0"/>
              <a:t>X, Y: Là hai tập con khác rỗng của U (tập thuộc tính).</a:t>
            </a:r>
          </a:p>
        </p:txBody>
      </p:sp>
      <p:sp>
        <p:nvSpPr>
          <p:cNvPr id="4" name="Rectangle 3">
            <a:extLst>
              <a:ext uri="{FF2B5EF4-FFF2-40B4-BE49-F238E27FC236}">
                <a16:creationId xmlns:a16="http://schemas.microsoft.com/office/drawing/2014/main" id="{7AFDEEE9-C69B-4453-B001-77A9761A930E}"/>
              </a:ext>
            </a:extLst>
          </p:cNvPr>
          <p:cNvSpPr/>
          <p:nvPr/>
        </p:nvSpPr>
        <p:spPr>
          <a:xfrm>
            <a:off x="1260122" y="2377176"/>
            <a:ext cx="3797937" cy="830997"/>
          </a:xfrm>
          <a:prstGeom prst="rect">
            <a:avLst/>
          </a:prstGeom>
        </p:spPr>
        <p:txBody>
          <a:bodyPr wrap="square">
            <a:spAutoFit/>
          </a:bodyPr>
          <a:lstStyle/>
          <a:p>
            <a:pPr>
              <a:spcAft>
                <a:spcPts val="600"/>
              </a:spcAft>
            </a:pPr>
            <a:r>
              <a:rPr lang="vi-VN" sz="2400" dirty="0">
                <a:latin typeface="Times New Roman" panose="02020603050405020304" pitchFamily="18" charset="0"/>
                <a:cs typeface="Times New Roman" panose="02020603050405020304" pitchFamily="18" charset="0"/>
              </a:rPr>
              <a:t>Trong một mô hình IPRDB R(U,℘), giả sử:</a:t>
            </a:r>
          </a:p>
        </p:txBody>
      </p:sp>
      <p:pic>
        <p:nvPicPr>
          <p:cNvPr id="64" name="Picture 63">
            <a:extLst>
              <a:ext uri="{FF2B5EF4-FFF2-40B4-BE49-F238E27FC236}">
                <a16:creationId xmlns:a16="http://schemas.microsoft.com/office/drawing/2014/main" id="{78BB50CB-84C8-4715-AD46-DEE3340752C0}"/>
              </a:ext>
            </a:extLst>
          </p:cNvPr>
          <p:cNvPicPr>
            <a:picLocks noChangeAspect="1"/>
          </p:cNvPicPr>
          <p:nvPr/>
        </p:nvPicPr>
        <p:blipFill>
          <a:blip r:embed="rId2"/>
          <a:stretch>
            <a:fillRect/>
          </a:stretch>
        </p:blipFill>
        <p:spPr>
          <a:xfrm>
            <a:off x="282945" y="5867619"/>
            <a:ext cx="7248104" cy="809920"/>
          </a:xfrm>
          <a:prstGeom prst="rect">
            <a:avLst/>
          </a:prstGeom>
        </p:spPr>
      </p:pic>
      <p:sp>
        <p:nvSpPr>
          <p:cNvPr id="65" name="Rectangle 64">
            <a:extLst>
              <a:ext uri="{FF2B5EF4-FFF2-40B4-BE49-F238E27FC236}">
                <a16:creationId xmlns:a16="http://schemas.microsoft.com/office/drawing/2014/main" id="{F61776B4-788C-42E6-AF44-47933A5D131E}"/>
              </a:ext>
            </a:extLst>
          </p:cNvPr>
          <p:cNvSpPr/>
          <p:nvPr/>
        </p:nvSpPr>
        <p:spPr>
          <a:xfrm>
            <a:off x="8394063" y="4586953"/>
            <a:ext cx="3797937" cy="461665"/>
          </a:xfrm>
          <a:prstGeom prst="rect">
            <a:avLst/>
          </a:prstGeom>
        </p:spPr>
        <p:txBody>
          <a:bodyPr wrap="square">
            <a:spAutoFit/>
          </a:bodyPr>
          <a:lstStyle/>
          <a:p>
            <a:pPr>
              <a:spcAft>
                <a:spcPts val="600"/>
              </a:spcAft>
            </a:pPr>
            <a:r>
              <a:rPr lang="vi-VN" sz="2400" b="1" dirty="0">
                <a:latin typeface="Times New Roman" panose="02020603050405020304" pitchFamily="18" charset="0"/>
                <a:cs typeface="Times New Roman" panose="02020603050405020304" pitchFamily="18" charset="0"/>
              </a:rPr>
              <a:t>Tồn tại khi và chỉ khi:</a:t>
            </a:r>
          </a:p>
        </p:txBody>
      </p:sp>
      <p:sp>
        <p:nvSpPr>
          <p:cNvPr id="66" name="Rectangle 65">
            <a:extLst>
              <a:ext uri="{FF2B5EF4-FFF2-40B4-BE49-F238E27FC236}">
                <a16:creationId xmlns:a16="http://schemas.microsoft.com/office/drawing/2014/main" id="{4E1B21F9-3F92-4AE4-9D8C-2585EADC1607}"/>
              </a:ext>
            </a:extLst>
          </p:cNvPr>
          <p:cNvSpPr/>
          <p:nvPr/>
        </p:nvSpPr>
        <p:spPr>
          <a:xfrm>
            <a:off x="7566180" y="5126292"/>
            <a:ext cx="4451553" cy="1569660"/>
          </a:xfrm>
          <a:prstGeom prst="rect">
            <a:avLst/>
          </a:prstGeom>
        </p:spPr>
        <p:txBody>
          <a:bodyPr wrap="square">
            <a:spAutoFit/>
          </a:bodyPr>
          <a:lstStyle/>
          <a:p>
            <a:pPr algn="r">
              <a:spcAft>
                <a:spcPts val="600"/>
              </a:spcAft>
            </a:pPr>
            <a:r>
              <a:rPr lang="vi-VN" sz="2400" dirty="0">
                <a:latin typeface="Times New Roman" panose="02020603050405020304" pitchFamily="18" charset="0"/>
                <a:cs typeface="Times New Roman" panose="02020603050405020304" pitchFamily="18" charset="0"/>
              </a:rPr>
              <a:t>tức là xác suất hai bộ t</a:t>
            </a:r>
            <a:r>
              <a:rPr lang="vi-VN" sz="2400" baseline="-25000" dirty="0">
                <a:latin typeface="Times New Roman" panose="02020603050405020304" pitchFamily="18" charset="0"/>
                <a:cs typeface="Times New Roman" panose="02020603050405020304" pitchFamily="18" charset="0"/>
              </a:rPr>
              <a:t>1</a:t>
            </a:r>
            <a:r>
              <a:rPr lang="vi-VN" sz="2400" dirty="0">
                <a:latin typeface="Times New Roman" panose="02020603050405020304" pitchFamily="18" charset="0"/>
                <a:cs typeface="Times New Roman" panose="02020603050405020304" pitchFamily="18" charset="0"/>
              </a:rPr>
              <a:t>​ và t</a:t>
            </a:r>
            <a:r>
              <a:rPr lang="vi-VN" sz="2400" baseline="-25000" dirty="0">
                <a:latin typeface="Times New Roman" panose="02020603050405020304" pitchFamily="18" charset="0"/>
                <a:cs typeface="Times New Roman" panose="02020603050405020304" pitchFamily="18" charset="0"/>
              </a:rPr>
              <a:t>2</a:t>
            </a:r>
            <a:r>
              <a:rPr lang="vi-VN" sz="2400" dirty="0">
                <a:latin typeface="Times New Roman" panose="02020603050405020304" pitchFamily="18" charset="0"/>
                <a:cs typeface="Times New Roman" panose="02020603050405020304" pitchFamily="18" charset="0"/>
              </a:rPr>
              <a:t>​ giống nhau trên tập X luôn nhỏ hơn hoặc bằng xác suất chúng giống nhau trên tập Y.</a:t>
            </a:r>
          </a:p>
        </p:txBody>
      </p:sp>
    </p:spTree>
    <p:extLst>
      <p:ext uri="{BB962C8B-B14F-4D97-AF65-F5344CB8AC3E}">
        <p14:creationId xmlns:p14="http://schemas.microsoft.com/office/powerpoint/2010/main" val="624695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C8E627A-6523-447C-ABFB-21344660CC25}"/>
              </a:ext>
            </a:extLst>
          </p:cNvPr>
          <p:cNvSpPr/>
          <p:nvPr/>
        </p:nvSpPr>
        <p:spPr>
          <a:xfrm>
            <a:off x="9267909" y="2023110"/>
            <a:ext cx="2469624" cy="28460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b="1" kern="1200" dirty="0" err="1">
                <a:solidFill>
                  <a:schemeClr val="tx1"/>
                </a:solidFill>
                <a:latin typeface="+mj-lt"/>
                <a:ea typeface="+mj-ea"/>
                <a:cs typeface="+mj-cs"/>
              </a:rPr>
              <a:t>Phụ</a:t>
            </a:r>
            <a:r>
              <a:rPr lang="en-US" sz="3700" b="1" kern="1200" dirty="0">
                <a:solidFill>
                  <a:schemeClr val="tx1"/>
                </a:solidFill>
                <a:latin typeface="+mj-lt"/>
                <a:ea typeface="+mj-ea"/>
                <a:cs typeface="+mj-cs"/>
              </a:rPr>
              <a:t> </a:t>
            </a:r>
            <a:r>
              <a:rPr lang="en-US" sz="3700" b="1" kern="1200" dirty="0" err="1">
                <a:solidFill>
                  <a:schemeClr val="tx1"/>
                </a:solidFill>
                <a:latin typeface="+mj-lt"/>
                <a:ea typeface="+mj-ea"/>
                <a:cs typeface="+mj-cs"/>
              </a:rPr>
              <a:t>thuộc</a:t>
            </a:r>
            <a:r>
              <a:rPr lang="en-US" sz="3700" b="1" kern="1200" dirty="0">
                <a:solidFill>
                  <a:schemeClr val="tx1"/>
                </a:solidFill>
                <a:latin typeface="+mj-lt"/>
                <a:ea typeface="+mj-ea"/>
                <a:cs typeface="+mj-cs"/>
              </a:rPr>
              <a:t> </a:t>
            </a:r>
            <a:r>
              <a:rPr lang="en-US" sz="3700" b="1" kern="1200" dirty="0" err="1">
                <a:solidFill>
                  <a:schemeClr val="tx1"/>
                </a:solidFill>
                <a:latin typeface="+mj-lt"/>
                <a:ea typeface="+mj-ea"/>
                <a:cs typeface="+mj-cs"/>
              </a:rPr>
              <a:t>hàm</a:t>
            </a:r>
            <a:r>
              <a:rPr lang="en-US" sz="3700" b="1" kern="1200" dirty="0">
                <a:solidFill>
                  <a:schemeClr val="tx1"/>
                </a:solidFill>
                <a:latin typeface="+mj-lt"/>
                <a:ea typeface="+mj-ea"/>
                <a:cs typeface="+mj-cs"/>
              </a:rPr>
              <a:t> </a:t>
            </a:r>
            <a:r>
              <a:rPr lang="en-US" sz="3700" b="1" kern="1200" dirty="0" err="1">
                <a:solidFill>
                  <a:schemeClr val="tx1"/>
                </a:solidFill>
                <a:latin typeface="+mj-lt"/>
                <a:ea typeface="+mj-ea"/>
                <a:cs typeface="+mj-cs"/>
              </a:rPr>
              <a:t>xác</a:t>
            </a:r>
            <a:r>
              <a:rPr lang="en-US" sz="3700" b="1" kern="1200" dirty="0">
                <a:solidFill>
                  <a:schemeClr val="tx1"/>
                </a:solidFill>
                <a:latin typeface="+mj-lt"/>
                <a:ea typeface="+mj-ea"/>
                <a:cs typeface="+mj-cs"/>
              </a:rPr>
              <a:t> </a:t>
            </a:r>
            <a:r>
              <a:rPr lang="en-US" sz="3700" b="1" kern="1200" dirty="0" err="1">
                <a:solidFill>
                  <a:schemeClr val="tx1"/>
                </a:solidFill>
                <a:latin typeface="+mj-lt"/>
                <a:ea typeface="+mj-ea"/>
                <a:cs typeface="+mj-cs"/>
              </a:rPr>
              <a:t>suất</a:t>
            </a:r>
            <a:r>
              <a:rPr lang="en-US" sz="3700" b="1" kern="1200" dirty="0">
                <a:solidFill>
                  <a:schemeClr val="tx1"/>
                </a:solidFill>
                <a:latin typeface="+mj-lt"/>
                <a:ea typeface="+mj-ea"/>
                <a:cs typeface="+mj-cs"/>
              </a:rPr>
              <a:t> </a:t>
            </a:r>
            <a:r>
              <a:rPr lang="en-US" sz="3700" b="1" kern="1200" dirty="0" err="1">
                <a:solidFill>
                  <a:schemeClr val="tx1"/>
                </a:solidFill>
                <a:latin typeface="+mj-lt"/>
                <a:ea typeface="+mj-ea"/>
                <a:cs typeface="+mj-cs"/>
              </a:rPr>
              <a:t>trong</a:t>
            </a:r>
            <a:r>
              <a:rPr lang="en-US" sz="3700" b="1" kern="1200" dirty="0">
                <a:solidFill>
                  <a:schemeClr val="tx1"/>
                </a:solidFill>
                <a:latin typeface="+mj-lt"/>
                <a:ea typeface="+mj-ea"/>
                <a:cs typeface="+mj-cs"/>
              </a:rPr>
              <a:t> IPRDB</a:t>
            </a:r>
          </a:p>
        </p:txBody>
      </p:sp>
      <p:sp>
        <p:nvSpPr>
          <p:cNvPr id="12" name="Rectangle 1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D280CEF-0A5B-4470-8BFC-F7D8CECBC9CC}"/>
              </a:ext>
            </a:extLst>
          </p:cNvPr>
          <p:cNvPicPr>
            <a:picLocks noChangeAspect="1"/>
          </p:cNvPicPr>
          <p:nvPr/>
        </p:nvPicPr>
        <p:blipFill>
          <a:blip r:embed="rId2"/>
          <a:stretch>
            <a:fillRect/>
          </a:stretch>
        </p:blipFill>
        <p:spPr>
          <a:xfrm>
            <a:off x="545238" y="1172477"/>
            <a:ext cx="7608304" cy="4584002"/>
          </a:xfrm>
          <a:prstGeom prst="rect">
            <a:avLst/>
          </a:prstGeom>
        </p:spPr>
      </p:pic>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2212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5" name="Rectangle 207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ô hình dữ liệu là gì? Có những loại nào? Cách thiết lập hiệu quả">
            <a:extLst>
              <a:ext uri="{FF2B5EF4-FFF2-40B4-BE49-F238E27FC236}">
                <a16:creationId xmlns:a16="http://schemas.microsoft.com/office/drawing/2014/main" id="{5CF77FF6-6D66-422B-870F-605A006EF3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876"/>
          <a:stretch/>
        </p:blipFill>
        <p:spPr bwMode="auto">
          <a:xfrm>
            <a:off x="4193223"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77" name="Rectangle 207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0AE71FA-2B60-4EA8-8B19-60F1E58191F7}"/>
              </a:ext>
            </a:extLst>
          </p:cNvPr>
          <p:cNvSpPr/>
          <p:nvPr/>
        </p:nvSpPr>
        <p:spPr>
          <a:xfrm>
            <a:off x="403308" y="2420472"/>
            <a:ext cx="5212185" cy="3622487"/>
          </a:xfrm>
          <a:prstGeom prst="rect">
            <a:avLst/>
          </a:prstGeom>
        </p:spPr>
        <p:txBody>
          <a:bodyPr vert="horz" lIns="91440" tIns="45720" rIns="91440" bIns="45720" rtlCol="0">
            <a:normAutofit fontScale="92500"/>
          </a:bodyPr>
          <a:lstStyle/>
          <a:p>
            <a:pPr marL="285750" indent="-228600">
              <a:lnSpc>
                <a:spcPct val="90000"/>
              </a:lnSpc>
              <a:spcAft>
                <a:spcPts val="600"/>
              </a:spcAf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K⊆U: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tập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gọi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khóa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𝑅 </a:t>
            </a:r>
            <a:r>
              <a:rPr lang="en-US" sz="2800" dirty="0" err="1">
                <a:latin typeface="Times New Roman" panose="02020603050405020304" pitchFamily="18" charset="0"/>
                <a:cs typeface="Times New Roman" panose="02020603050405020304" pitchFamily="18" charset="0"/>
              </a:rPr>
              <a:t>nếu</a:t>
            </a:r>
            <a:r>
              <a:rPr lang="en-US" sz="2800" dirty="0">
                <a:latin typeface="Times New Roman" panose="02020603050405020304" pitchFamily="18" charset="0"/>
                <a:cs typeface="Times New Roman" panose="02020603050405020304" pitchFamily="18" charset="0"/>
              </a:rPr>
              <a:t>:</a:t>
            </a:r>
          </a:p>
          <a:p>
            <a:pPr marL="1028700" lvl="1" indent="-457200">
              <a:lnSpc>
                <a:spcPct val="90000"/>
              </a:lnSpc>
              <a:spcAft>
                <a:spcPts val="600"/>
              </a:spcAft>
              <a:buFont typeface="Wingdings" panose="05000000000000000000" pitchFamily="2" charset="2"/>
              <a:buChar char="§"/>
            </a:pPr>
            <a:r>
              <a:rPr lang="en-US" sz="2800" dirty="0" err="1">
                <a:latin typeface="Times New Roman" panose="02020603050405020304" pitchFamily="18" charset="0"/>
                <a:cs typeface="Times New Roman" panose="02020603050405020304" pitchFamily="18" charset="0"/>
              </a:rPr>
              <a:t>Giá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trong</a:t>
            </a:r>
            <a:r>
              <a:rPr lang="en-US" sz="2800" dirty="0">
                <a:latin typeface="Times New Roman" panose="02020603050405020304" pitchFamily="18" charset="0"/>
                <a:cs typeface="Times New Roman" panose="02020603050405020304" pitchFamily="18" charset="0"/>
              </a:rPr>
              <a:t> 𝐾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định</a:t>
            </a:r>
            <a:r>
              <a:rPr lang="en-US" sz="2800" dirty="0">
                <a:latin typeface="Times New Roman" panose="02020603050405020304" pitchFamily="18" charset="0"/>
                <a:cs typeface="Times New Roman" panose="02020603050405020304" pitchFamily="18" charset="0"/>
              </a:rPr>
              <a:t>.</a:t>
            </a:r>
          </a:p>
          <a:p>
            <a:pPr marL="1028700" lvl="1" indent="-457200">
              <a:lnSpc>
                <a:spcPct val="90000"/>
              </a:lnSpc>
              <a:spcAft>
                <a:spcPts val="600"/>
              </a:spcAft>
              <a:buFont typeface="Wingdings" panose="05000000000000000000" pitchFamily="2" charset="2"/>
              <a:buChar char="§"/>
            </a:pPr>
            <a:r>
              <a:rPr lang="en-US" sz="2800" dirty="0" err="1">
                <a:latin typeface="Times New Roman" panose="02020603050405020304" pitchFamily="18" charset="0"/>
                <a:cs typeface="Times New Roman" panose="02020603050405020304" pitchFamily="18" charset="0"/>
              </a:rPr>
              <a:t>Tồn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phụ</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suất</a:t>
            </a:r>
            <a:r>
              <a:rPr lang="en-US" sz="2800" dirty="0">
                <a:latin typeface="Times New Roman" panose="02020603050405020304" pitchFamily="18" charset="0"/>
                <a:cs typeface="Times New Roman" panose="02020603050405020304" pitchFamily="18" charset="0"/>
              </a:rPr>
              <a:t>: 𝐾→</a:t>
            </a:r>
            <a:r>
              <a:rPr lang="en-US" sz="2800" baseline="-25000" dirty="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𝑈.</a:t>
            </a:r>
          </a:p>
          <a:p>
            <a:pPr marL="1028700" lvl="1" indent="-457200">
              <a:lnSpc>
                <a:spcPct val="90000"/>
              </a:lnSpc>
              <a:spcAft>
                <a:spcPts val="600"/>
              </a:spcAft>
              <a:buFont typeface="Wingdings" panose="05000000000000000000" pitchFamily="2" charset="2"/>
              <a:buChar char="§"/>
            </a:pP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tập</a:t>
            </a:r>
            <a:r>
              <a:rPr lang="en-US" sz="2800" dirty="0">
                <a:latin typeface="Times New Roman" panose="02020603050405020304" pitchFamily="18" charset="0"/>
                <a:cs typeface="Times New Roman" panose="02020603050405020304" pitchFamily="18" charset="0"/>
              </a:rPr>
              <a:t> con </a:t>
            </a:r>
            <a:r>
              <a:rPr lang="en-US" sz="2800" dirty="0" err="1">
                <a:latin typeface="Times New Roman" panose="02020603050405020304" pitchFamily="18" charset="0"/>
                <a:cs typeface="Times New Roman" panose="02020603050405020304" pitchFamily="18" charset="0"/>
              </a:rPr>
              <a:t>thực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sự</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nào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𝐾 </a:t>
            </a:r>
            <a:r>
              <a:rPr lang="en-US" sz="2800" dirty="0" err="1">
                <a:latin typeface="Times New Roman" panose="02020603050405020304" pitchFamily="18" charset="0"/>
                <a:cs typeface="Times New Roman" panose="02020603050405020304" pitchFamily="18" charset="0"/>
              </a:rPr>
              <a:t>cũng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thỏa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điều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thiểu</a:t>
            </a:r>
            <a:r>
              <a:rPr lang="en-US" sz="2800" dirty="0">
                <a:latin typeface="Times New Roman" panose="02020603050405020304" pitchFamily="18" charset="0"/>
                <a:cs typeface="Times New Roman" panose="02020603050405020304" pitchFamily="18" charset="0"/>
              </a:rPr>
              <a:t>).</a:t>
            </a:r>
          </a:p>
        </p:txBody>
      </p:sp>
      <p:sp>
        <p:nvSpPr>
          <p:cNvPr id="9" name="Rectangle 8">
            <a:extLst>
              <a:ext uri="{FF2B5EF4-FFF2-40B4-BE49-F238E27FC236}">
                <a16:creationId xmlns:a16="http://schemas.microsoft.com/office/drawing/2014/main" id="{1D93E985-6546-40B9-9FD5-F960CC96EFBB}"/>
              </a:ext>
            </a:extLst>
          </p:cNvPr>
          <p:cNvSpPr/>
          <p:nvPr/>
        </p:nvSpPr>
        <p:spPr>
          <a:xfrm>
            <a:off x="403308" y="727386"/>
            <a:ext cx="4766820" cy="707886"/>
          </a:xfrm>
          <a:prstGeom prst="rect">
            <a:avLst/>
          </a:prstGeom>
          <a:noFill/>
        </p:spPr>
        <p:txBody>
          <a:bodyPr wrap="square" rtlCol="0" anchor="ctr">
            <a:spAutoFit/>
          </a:bodyPr>
          <a:lstStyle/>
          <a:p>
            <a:r>
              <a:rPr lang="en-US" sz="4000" b="1" dirty="0">
                <a:solidFill>
                  <a:schemeClr val="tx1">
                    <a:lumMod val="75000"/>
                    <a:lumOff val="25000"/>
                  </a:schemeClr>
                </a:solidFill>
                <a:cs typeface="Arial" pitchFamily="34" charset="0"/>
              </a:rPr>
              <a:t>KHÓA TRONG IPRDB </a:t>
            </a:r>
          </a:p>
        </p:txBody>
      </p:sp>
      <p:sp>
        <p:nvSpPr>
          <p:cNvPr id="2" name="Rectangle 1">
            <a:extLst>
              <a:ext uri="{FF2B5EF4-FFF2-40B4-BE49-F238E27FC236}">
                <a16:creationId xmlns:a16="http://schemas.microsoft.com/office/drawing/2014/main" id="{88770AFD-6079-426D-8F69-E6F48730D947}"/>
              </a:ext>
            </a:extLst>
          </p:cNvPr>
          <p:cNvSpPr/>
          <p:nvPr/>
        </p:nvSpPr>
        <p:spPr>
          <a:xfrm>
            <a:off x="102092" y="1801707"/>
            <a:ext cx="3963414" cy="341632"/>
          </a:xfrm>
          <a:prstGeom prst="rect">
            <a:avLst/>
          </a:prstGeom>
        </p:spPr>
        <p:txBody>
          <a:bodyPr wrap="none">
            <a:noAutofit/>
          </a:bodyPr>
          <a:lstStyle/>
          <a:p>
            <a:pPr>
              <a:lnSpc>
                <a:spcPct val="90000"/>
              </a:lnSpc>
              <a:spcAft>
                <a:spcPts val="600"/>
              </a:spcAft>
            </a:pPr>
            <a:r>
              <a:rPr lang="en-US" sz="2800" dirty="0" err="1"/>
              <a:t>Giả</a:t>
            </a:r>
            <a:r>
              <a:rPr lang="en-US" sz="2800" dirty="0"/>
              <a:t> </a:t>
            </a:r>
            <a:r>
              <a:rPr lang="en-US" sz="2800" dirty="0" err="1"/>
              <a:t>sử</a:t>
            </a:r>
            <a:r>
              <a:rPr lang="en-US" sz="2800" dirty="0"/>
              <a:t> 𝑅(𝑈,℘) </a:t>
            </a:r>
            <a:r>
              <a:rPr lang="en-US" sz="2800" dirty="0" err="1"/>
              <a:t>là</a:t>
            </a:r>
            <a:r>
              <a:rPr lang="en-US" sz="2800" dirty="0"/>
              <a:t> </a:t>
            </a:r>
            <a:r>
              <a:rPr lang="en-US" sz="2800" dirty="0" err="1"/>
              <a:t>một</a:t>
            </a:r>
            <a:r>
              <a:rPr lang="en-US" sz="2800" dirty="0"/>
              <a:t> </a:t>
            </a:r>
            <a:r>
              <a:rPr lang="en-US" sz="2800" dirty="0" err="1"/>
              <a:t>mô</a:t>
            </a:r>
            <a:r>
              <a:rPr lang="en-US" sz="2800" dirty="0"/>
              <a:t> </a:t>
            </a:r>
            <a:r>
              <a:rPr lang="en-US" sz="2800" dirty="0" err="1"/>
              <a:t>hình</a:t>
            </a:r>
            <a:r>
              <a:rPr lang="en-US" sz="2800" dirty="0"/>
              <a:t> IPRDB :</a:t>
            </a:r>
          </a:p>
        </p:txBody>
      </p:sp>
    </p:spTree>
    <p:extLst>
      <p:ext uri="{BB962C8B-B14F-4D97-AF65-F5344CB8AC3E}">
        <p14:creationId xmlns:p14="http://schemas.microsoft.com/office/powerpoint/2010/main" val="3277772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3611008" y="442960"/>
            <a:ext cx="5586805" cy="1323439"/>
          </a:xfrm>
          <a:prstGeom prst="rect">
            <a:avLst/>
          </a:prstGeom>
          <a:noFill/>
        </p:spPr>
        <p:txBody>
          <a:bodyPr wrap="square" rtlCol="0" anchor="ctr">
            <a:spAutoFit/>
          </a:bodyPr>
          <a:lstStyle/>
          <a:p>
            <a:r>
              <a:rPr lang="en-US" altLang="ko-KR" sz="4000" b="1" dirty="0">
                <a:solidFill>
                  <a:schemeClr val="tx1">
                    <a:lumMod val="75000"/>
                    <a:lumOff val="25000"/>
                  </a:schemeClr>
                </a:solidFill>
                <a:cs typeface="Arial" pitchFamily="34" charset="0"/>
              </a:rPr>
              <a:t>ĐẠI SỐ QUAN HỆ VÀ </a:t>
            </a:r>
          </a:p>
          <a:p>
            <a:r>
              <a:rPr lang="en-US" altLang="ko-KR" sz="4000" b="1" dirty="0">
                <a:solidFill>
                  <a:schemeClr val="tx1">
                    <a:lumMod val="75000"/>
                    <a:lumOff val="25000"/>
                  </a:schemeClr>
                </a:solidFill>
                <a:cs typeface="Arial" pitchFamily="34" charset="0"/>
              </a:rPr>
              <a:t>TÍNH CHẤT TRONG IPRDB</a:t>
            </a:r>
          </a:p>
        </p:txBody>
      </p:sp>
      <p:grpSp>
        <p:nvGrpSpPr>
          <p:cNvPr id="8" name="Group 1">
            <a:extLst>
              <a:ext uri="{FF2B5EF4-FFF2-40B4-BE49-F238E27FC236}">
                <a16:creationId xmlns:a16="http://schemas.microsoft.com/office/drawing/2014/main" id="{DBB70EC2-25AE-4D72-AAC4-623542335E5D}"/>
              </a:ext>
            </a:extLst>
          </p:cNvPr>
          <p:cNvGrpSpPr/>
          <p:nvPr/>
        </p:nvGrpSpPr>
        <p:grpSpPr>
          <a:xfrm>
            <a:off x="4091253" y="1785652"/>
            <a:ext cx="3111114" cy="769441"/>
            <a:chOff x="4801964" y="769273"/>
            <a:chExt cx="3111114" cy="769441"/>
          </a:xfrm>
        </p:grpSpPr>
        <p:sp>
          <p:nvSpPr>
            <p:cNvPr id="9" name="TextBox 8">
              <a:extLst>
                <a:ext uri="{FF2B5EF4-FFF2-40B4-BE49-F238E27FC236}">
                  <a16:creationId xmlns:a16="http://schemas.microsoft.com/office/drawing/2014/main" id="{681307C1-3E1A-4E77-9C5F-EAB79FFEC9EC}"/>
                </a:ext>
              </a:extLst>
            </p:cNvPr>
            <p:cNvSpPr txBox="1"/>
            <p:nvPr/>
          </p:nvSpPr>
          <p:spPr>
            <a:xfrm>
              <a:off x="5885718" y="861605"/>
              <a:ext cx="2027360" cy="584775"/>
            </a:xfrm>
            <a:prstGeom prst="rect">
              <a:avLst/>
            </a:prstGeom>
            <a:noFill/>
          </p:spPr>
          <p:txBody>
            <a:bodyPr wrap="square" lIns="108000" rIns="108000" rtlCol="0">
              <a:spAutoFit/>
            </a:bodyPr>
            <a:lstStyle/>
            <a:p>
              <a:r>
                <a:rPr lang="en-US" altLang="ko-KR" sz="3200" b="1" dirty="0" err="1">
                  <a:solidFill>
                    <a:schemeClr val="accent1"/>
                  </a:solidFill>
                  <a:cs typeface="Arial" pitchFamily="34" charset="0"/>
                </a:rPr>
                <a:t>Phép</a:t>
              </a:r>
              <a:r>
                <a:rPr lang="en-US" altLang="ko-KR" sz="3200" b="1" dirty="0">
                  <a:solidFill>
                    <a:schemeClr val="accent1"/>
                  </a:solidFill>
                  <a:cs typeface="Arial" pitchFamily="34" charset="0"/>
                </a:rPr>
                <a:t> </a:t>
              </a:r>
              <a:r>
                <a:rPr lang="en-US" altLang="ko-KR" sz="3200" b="1" dirty="0" err="1">
                  <a:solidFill>
                    <a:schemeClr val="accent1"/>
                  </a:solidFill>
                  <a:cs typeface="Arial" pitchFamily="34" charset="0"/>
                </a:rPr>
                <a:t>chọn</a:t>
              </a:r>
              <a:endParaRPr lang="ko-KR" altLang="en-US" sz="3200" b="1" dirty="0">
                <a:solidFill>
                  <a:schemeClr val="accent1"/>
                </a:solidFill>
                <a:cs typeface="Arial" pitchFamily="34" charset="0"/>
              </a:endParaRPr>
            </a:p>
          </p:txBody>
        </p:sp>
        <p:sp>
          <p:nvSpPr>
            <p:cNvPr id="10" name="TextBox 9">
              <a:extLst>
                <a:ext uri="{FF2B5EF4-FFF2-40B4-BE49-F238E27FC236}">
                  <a16:creationId xmlns:a16="http://schemas.microsoft.com/office/drawing/2014/main" id="{3A45FA0F-E7F2-4246-B69A-C8A996688AA3}"/>
                </a:ext>
              </a:extLst>
            </p:cNvPr>
            <p:cNvSpPr txBox="1"/>
            <p:nvPr/>
          </p:nvSpPr>
          <p:spPr>
            <a:xfrm>
              <a:off x="4801964" y="769273"/>
              <a:ext cx="1083753" cy="769441"/>
            </a:xfrm>
            <a:prstGeom prst="rect">
              <a:avLst/>
            </a:prstGeom>
            <a:noFill/>
          </p:spPr>
          <p:txBody>
            <a:bodyPr wrap="square" lIns="108000" rIns="108000" rtlCol="0">
              <a:spAutoFit/>
            </a:bodyPr>
            <a:lstStyle/>
            <a:p>
              <a:pPr algn="ctr"/>
              <a:r>
                <a:rPr lang="en-US" altLang="ko-KR" sz="4400" b="1" dirty="0">
                  <a:solidFill>
                    <a:schemeClr val="accent1"/>
                  </a:solidFill>
                  <a:cs typeface="Arial" pitchFamily="34" charset="0"/>
                </a:rPr>
                <a:t>01</a:t>
              </a:r>
              <a:endParaRPr lang="ko-KR" altLang="en-US" sz="4400" b="1" dirty="0">
                <a:solidFill>
                  <a:schemeClr val="accent1"/>
                </a:solidFill>
                <a:cs typeface="Arial" pitchFamily="34" charset="0"/>
              </a:endParaRPr>
            </a:p>
          </p:txBody>
        </p:sp>
      </p:grpSp>
      <p:grpSp>
        <p:nvGrpSpPr>
          <p:cNvPr id="13" name="Group 6">
            <a:extLst>
              <a:ext uri="{FF2B5EF4-FFF2-40B4-BE49-F238E27FC236}">
                <a16:creationId xmlns:a16="http://schemas.microsoft.com/office/drawing/2014/main" id="{62CD5E63-C894-4B0C-B609-53DD797B7A3A}"/>
              </a:ext>
            </a:extLst>
          </p:cNvPr>
          <p:cNvGrpSpPr/>
          <p:nvPr/>
        </p:nvGrpSpPr>
        <p:grpSpPr>
          <a:xfrm>
            <a:off x="3843824" y="2649167"/>
            <a:ext cx="4235159" cy="1169550"/>
            <a:chOff x="4801964" y="769273"/>
            <a:chExt cx="2953562" cy="1169550"/>
          </a:xfrm>
        </p:grpSpPr>
        <p:sp>
          <p:nvSpPr>
            <p:cNvPr id="14" name="TextBox 13">
              <a:extLst>
                <a:ext uri="{FF2B5EF4-FFF2-40B4-BE49-F238E27FC236}">
                  <a16:creationId xmlns:a16="http://schemas.microsoft.com/office/drawing/2014/main" id="{AA495A7F-CF28-428E-9C82-7F6782756F6C}"/>
                </a:ext>
              </a:extLst>
            </p:cNvPr>
            <p:cNvSpPr txBox="1"/>
            <p:nvPr/>
          </p:nvSpPr>
          <p:spPr>
            <a:xfrm>
              <a:off x="5728166" y="861605"/>
              <a:ext cx="2027360" cy="1077218"/>
            </a:xfrm>
            <a:prstGeom prst="rect">
              <a:avLst/>
            </a:prstGeom>
            <a:noFill/>
          </p:spPr>
          <p:txBody>
            <a:bodyPr wrap="square" lIns="108000" rIns="108000" rtlCol="0">
              <a:spAutoFit/>
            </a:bodyPr>
            <a:lstStyle/>
            <a:p>
              <a:r>
                <a:rPr lang="en-US" altLang="ko-KR" sz="3200" b="1" dirty="0" err="1">
                  <a:solidFill>
                    <a:schemeClr val="accent2"/>
                  </a:solidFill>
                  <a:cs typeface="Arial" pitchFamily="34" charset="0"/>
                </a:rPr>
                <a:t>Phép</a:t>
              </a:r>
              <a:r>
                <a:rPr lang="en-US" altLang="ko-KR" sz="3200" b="1" dirty="0">
                  <a:solidFill>
                    <a:schemeClr val="accent2"/>
                  </a:solidFill>
                  <a:cs typeface="Arial" pitchFamily="34" charset="0"/>
                </a:rPr>
                <a:t> </a:t>
              </a:r>
              <a:r>
                <a:rPr lang="en-US" altLang="ko-KR" sz="3200" b="1" dirty="0" err="1">
                  <a:solidFill>
                    <a:schemeClr val="accent2"/>
                  </a:solidFill>
                  <a:cs typeface="Arial" pitchFamily="34" charset="0"/>
                </a:rPr>
                <a:t>chiếu</a:t>
              </a:r>
              <a:endParaRPr lang="ko-KR" altLang="en-US" sz="3200" b="1" dirty="0">
                <a:solidFill>
                  <a:schemeClr val="accent2"/>
                </a:solidFill>
                <a:cs typeface="Arial" pitchFamily="34" charset="0"/>
              </a:endParaRPr>
            </a:p>
          </p:txBody>
        </p:sp>
        <p:sp>
          <p:nvSpPr>
            <p:cNvPr id="15" name="TextBox 14">
              <a:extLst>
                <a:ext uri="{FF2B5EF4-FFF2-40B4-BE49-F238E27FC236}">
                  <a16:creationId xmlns:a16="http://schemas.microsoft.com/office/drawing/2014/main" id="{D39E5190-D9EC-40A5-B427-65B180EA2ABA}"/>
                </a:ext>
              </a:extLst>
            </p:cNvPr>
            <p:cNvSpPr txBox="1"/>
            <p:nvPr/>
          </p:nvSpPr>
          <p:spPr>
            <a:xfrm>
              <a:off x="4801964" y="769273"/>
              <a:ext cx="1083753" cy="769441"/>
            </a:xfrm>
            <a:prstGeom prst="rect">
              <a:avLst/>
            </a:prstGeom>
            <a:noFill/>
          </p:spPr>
          <p:txBody>
            <a:bodyPr wrap="square" lIns="108000" rIns="108000" rtlCol="0">
              <a:spAutoFit/>
            </a:bodyPr>
            <a:lstStyle/>
            <a:p>
              <a:pPr algn="ctr"/>
              <a:r>
                <a:rPr lang="en-US" altLang="ko-KR" sz="4400" b="1" dirty="0">
                  <a:solidFill>
                    <a:schemeClr val="accent2"/>
                  </a:solidFill>
                  <a:cs typeface="Arial" pitchFamily="34" charset="0"/>
                </a:rPr>
                <a:t>02</a:t>
              </a:r>
              <a:endParaRPr lang="ko-KR" altLang="en-US" sz="4400" b="1" dirty="0">
                <a:solidFill>
                  <a:schemeClr val="accent2"/>
                </a:solidFill>
                <a:cs typeface="Arial" pitchFamily="34" charset="0"/>
              </a:endParaRPr>
            </a:p>
          </p:txBody>
        </p:sp>
      </p:grpSp>
      <p:grpSp>
        <p:nvGrpSpPr>
          <p:cNvPr id="18" name="Group 11">
            <a:extLst>
              <a:ext uri="{FF2B5EF4-FFF2-40B4-BE49-F238E27FC236}">
                <a16:creationId xmlns:a16="http://schemas.microsoft.com/office/drawing/2014/main" id="{DE9ECBB2-E0D3-446D-911D-5C938FB6625F}"/>
              </a:ext>
            </a:extLst>
          </p:cNvPr>
          <p:cNvGrpSpPr/>
          <p:nvPr/>
        </p:nvGrpSpPr>
        <p:grpSpPr>
          <a:xfrm>
            <a:off x="4091253" y="3641777"/>
            <a:ext cx="3111114" cy="769441"/>
            <a:chOff x="4801964" y="769273"/>
            <a:chExt cx="3111114" cy="769441"/>
          </a:xfrm>
        </p:grpSpPr>
        <p:sp>
          <p:nvSpPr>
            <p:cNvPr id="19" name="TextBox 18">
              <a:extLst>
                <a:ext uri="{FF2B5EF4-FFF2-40B4-BE49-F238E27FC236}">
                  <a16:creationId xmlns:a16="http://schemas.microsoft.com/office/drawing/2014/main" id="{CE5BEAD5-4369-4B62-B040-70FDAF6580D0}"/>
                </a:ext>
              </a:extLst>
            </p:cNvPr>
            <p:cNvSpPr txBox="1"/>
            <p:nvPr/>
          </p:nvSpPr>
          <p:spPr>
            <a:xfrm>
              <a:off x="5885718" y="861605"/>
              <a:ext cx="2027360" cy="584775"/>
            </a:xfrm>
            <a:prstGeom prst="rect">
              <a:avLst/>
            </a:prstGeom>
            <a:noFill/>
          </p:spPr>
          <p:txBody>
            <a:bodyPr wrap="square" lIns="108000" rIns="108000" rtlCol="0">
              <a:spAutoFit/>
            </a:bodyPr>
            <a:lstStyle/>
            <a:p>
              <a:r>
                <a:rPr lang="en-US" altLang="ko-KR" sz="3200" b="1" dirty="0" err="1">
                  <a:solidFill>
                    <a:schemeClr val="accent3"/>
                  </a:solidFill>
                  <a:cs typeface="Arial" pitchFamily="34" charset="0"/>
                </a:rPr>
                <a:t>Phép</a:t>
              </a:r>
              <a:r>
                <a:rPr lang="en-US" altLang="ko-KR" sz="3200" b="1" dirty="0">
                  <a:solidFill>
                    <a:schemeClr val="accent3"/>
                  </a:solidFill>
                  <a:cs typeface="Arial" pitchFamily="34" charset="0"/>
                </a:rPr>
                <a:t> </a:t>
              </a:r>
              <a:r>
                <a:rPr lang="en-US" altLang="ko-KR" sz="3200" b="1" dirty="0" err="1">
                  <a:solidFill>
                    <a:schemeClr val="accent3"/>
                  </a:solidFill>
                  <a:cs typeface="Arial" pitchFamily="34" charset="0"/>
                </a:rPr>
                <a:t>kết</a:t>
              </a:r>
              <a:endParaRPr lang="ko-KR" altLang="en-US" sz="3200" b="1" dirty="0">
                <a:solidFill>
                  <a:schemeClr val="accent3"/>
                </a:solidFill>
                <a:cs typeface="Arial" pitchFamily="34" charset="0"/>
              </a:endParaRPr>
            </a:p>
          </p:txBody>
        </p:sp>
        <p:sp>
          <p:nvSpPr>
            <p:cNvPr id="20" name="TextBox 19">
              <a:extLst>
                <a:ext uri="{FF2B5EF4-FFF2-40B4-BE49-F238E27FC236}">
                  <a16:creationId xmlns:a16="http://schemas.microsoft.com/office/drawing/2014/main" id="{7639EE14-B559-4304-A1FD-54F80ABB27CB}"/>
                </a:ext>
              </a:extLst>
            </p:cNvPr>
            <p:cNvSpPr txBox="1"/>
            <p:nvPr/>
          </p:nvSpPr>
          <p:spPr>
            <a:xfrm>
              <a:off x="4801964" y="769273"/>
              <a:ext cx="1083753" cy="769441"/>
            </a:xfrm>
            <a:prstGeom prst="rect">
              <a:avLst/>
            </a:prstGeom>
            <a:noFill/>
          </p:spPr>
          <p:txBody>
            <a:bodyPr wrap="square" lIns="108000" rIns="108000" rtlCol="0">
              <a:spAutoFit/>
            </a:bodyPr>
            <a:lstStyle/>
            <a:p>
              <a:pPr algn="ctr"/>
              <a:r>
                <a:rPr lang="en-US" altLang="ko-KR" sz="4400" b="1" dirty="0">
                  <a:solidFill>
                    <a:schemeClr val="accent3"/>
                  </a:solidFill>
                  <a:cs typeface="Arial" pitchFamily="34" charset="0"/>
                </a:rPr>
                <a:t>03</a:t>
              </a:r>
              <a:endParaRPr lang="ko-KR" altLang="en-US" sz="4400" b="1" dirty="0">
                <a:solidFill>
                  <a:schemeClr val="accent3"/>
                </a:solidFill>
                <a:cs typeface="Arial" pitchFamily="34" charset="0"/>
              </a:endParaRPr>
            </a:p>
          </p:txBody>
        </p:sp>
      </p:grpSp>
      <p:grpSp>
        <p:nvGrpSpPr>
          <p:cNvPr id="23" name="Group 16">
            <a:extLst>
              <a:ext uri="{FF2B5EF4-FFF2-40B4-BE49-F238E27FC236}">
                <a16:creationId xmlns:a16="http://schemas.microsoft.com/office/drawing/2014/main" id="{3AEB0431-0AD0-4BCD-8C6F-7353C4D24F20}"/>
              </a:ext>
            </a:extLst>
          </p:cNvPr>
          <p:cNvGrpSpPr/>
          <p:nvPr/>
        </p:nvGrpSpPr>
        <p:grpSpPr>
          <a:xfrm>
            <a:off x="3737617" y="4469986"/>
            <a:ext cx="4611673" cy="1169550"/>
            <a:chOff x="4801964" y="769273"/>
            <a:chExt cx="2926771" cy="1169550"/>
          </a:xfrm>
        </p:grpSpPr>
        <p:sp>
          <p:nvSpPr>
            <p:cNvPr id="24" name="TextBox 23">
              <a:extLst>
                <a:ext uri="{FF2B5EF4-FFF2-40B4-BE49-F238E27FC236}">
                  <a16:creationId xmlns:a16="http://schemas.microsoft.com/office/drawing/2014/main" id="{731ECE80-A833-4457-987E-5FD3E20B944C}"/>
                </a:ext>
              </a:extLst>
            </p:cNvPr>
            <p:cNvSpPr txBox="1"/>
            <p:nvPr/>
          </p:nvSpPr>
          <p:spPr>
            <a:xfrm>
              <a:off x="5701375" y="861605"/>
              <a:ext cx="2027360" cy="1077218"/>
            </a:xfrm>
            <a:prstGeom prst="rect">
              <a:avLst/>
            </a:prstGeom>
            <a:noFill/>
          </p:spPr>
          <p:txBody>
            <a:bodyPr wrap="square" lIns="108000" rIns="108000" rtlCol="0">
              <a:spAutoFit/>
            </a:bodyPr>
            <a:lstStyle/>
            <a:p>
              <a:r>
                <a:rPr lang="en-US" altLang="ko-KR" sz="3200" b="1" dirty="0" err="1">
                  <a:solidFill>
                    <a:schemeClr val="accent4"/>
                  </a:solidFill>
                  <a:cs typeface="Arial" pitchFamily="34" charset="0"/>
                </a:rPr>
                <a:t>Giao</a:t>
              </a:r>
              <a:r>
                <a:rPr lang="en-US" altLang="ko-KR" sz="3200" b="1" dirty="0">
                  <a:solidFill>
                    <a:schemeClr val="accent4"/>
                  </a:solidFill>
                  <a:cs typeface="Arial" pitchFamily="34" charset="0"/>
                </a:rPr>
                <a:t>, </a:t>
              </a:r>
              <a:r>
                <a:rPr lang="en-US" altLang="ko-KR" sz="3200" b="1" dirty="0" err="1">
                  <a:solidFill>
                    <a:schemeClr val="accent4"/>
                  </a:solidFill>
                  <a:cs typeface="Arial" pitchFamily="34" charset="0"/>
                </a:rPr>
                <a:t>hợp</a:t>
              </a:r>
              <a:r>
                <a:rPr lang="en-US" altLang="ko-KR" sz="3200" b="1" dirty="0">
                  <a:solidFill>
                    <a:schemeClr val="accent4"/>
                  </a:solidFill>
                  <a:cs typeface="Arial" pitchFamily="34" charset="0"/>
                </a:rPr>
                <a:t>, </a:t>
              </a:r>
              <a:r>
                <a:rPr lang="en-US" altLang="ko-KR" sz="3200" b="1" dirty="0" err="1">
                  <a:solidFill>
                    <a:schemeClr val="accent4"/>
                  </a:solidFill>
                  <a:cs typeface="Arial" pitchFamily="34" charset="0"/>
                </a:rPr>
                <a:t>hiệu</a:t>
              </a:r>
              <a:endParaRPr lang="ko-KR" altLang="en-US" sz="3200" b="1" dirty="0">
                <a:solidFill>
                  <a:schemeClr val="accent4"/>
                </a:solidFill>
                <a:cs typeface="Arial" pitchFamily="34" charset="0"/>
              </a:endParaRPr>
            </a:p>
          </p:txBody>
        </p:sp>
        <p:sp>
          <p:nvSpPr>
            <p:cNvPr id="25" name="TextBox 24">
              <a:extLst>
                <a:ext uri="{FF2B5EF4-FFF2-40B4-BE49-F238E27FC236}">
                  <a16:creationId xmlns:a16="http://schemas.microsoft.com/office/drawing/2014/main" id="{0D177D12-FE88-41DB-B673-4607FFB1A8E0}"/>
                </a:ext>
              </a:extLst>
            </p:cNvPr>
            <p:cNvSpPr txBox="1"/>
            <p:nvPr/>
          </p:nvSpPr>
          <p:spPr>
            <a:xfrm>
              <a:off x="4801964" y="769273"/>
              <a:ext cx="1083753" cy="769441"/>
            </a:xfrm>
            <a:prstGeom prst="rect">
              <a:avLst/>
            </a:prstGeom>
            <a:noFill/>
          </p:spPr>
          <p:txBody>
            <a:bodyPr wrap="square" lIns="108000" rIns="108000" rtlCol="0">
              <a:spAutoFit/>
            </a:bodyPr>
            <a:lstStyle/>
            <a:p>
              <a:pPr algn="ctr"/>
              <a:r>
                <a:rPr lang="en-US" altLang="ko-KR" sz="4400" b="1" dirty="0">
                  <a:solidFill>
                    <a:schemeClr val="accent4"/>
                  </a:solidFill>
                  <a:cs typeface="Arial" pitchFamily="34" charset="0"/>
                </a:rPr>
                <a:t>04</a:t>
              </a:r>
              <a:endParaRPr lang="ko-KR" altLang="en-US" sz="4400" b="1" dirty="0">
                <a:solidFill>
                  <a:schemeClr val="accent4"/>
                </a:solidFill>
                <a:cs typeface="Arial" pitchFamily="34" charset="0"/>
              </a:endParaRPr>
            </a:p>
          </p:txBody>
        </p:sp>
      </p:grpSp>
      <p:grpSp>
        <p:nvGrpSpPr>
          <p:cNvPr id="31" name="Group 11">
            <a:extLst>
              <a:ext uri="{FF2B5EF4-FFF2-40B4-BE49-F238E27FC236}">
                <a16:creationId xmlns:a16="http://schemas.microsoft.com/office/drawing/2014/main" id="{92CF8402-3B62-4D50-9339-94C6007940B1}"/>
              </a:ext>
            </a:extLst>
          </p:cNvPr>
          <p:cNvGrpSpPr/>
          <p:nvPr/>
        </p:nvGrpSpPr>
        <p:grpSpPr>
          <a:xfrm>
            <a:off x="3521112" y="5358849"/>
            <a:ext cx="5676701" cy="1661992"/>
            <a:chOff x="4801964" y="769273"/>
            <a:chExt cx="2881751" cy="1661992"/>
          </a:xfrm>
        </p:grpSpPr>
        <p:sp>
          <p:nvSpPr>
            <p:cNvPr id="32" name="TextBox 31">
              <a:extLst>
                <a:ext uri="{FF2B5EF4-FFF2-40B4-BE49-F238E27FC236}">
                  <a16:creationId xmlns:a16="http://schemas.microsoft.com/office/drawing/2014/main" id="{8C92A57B-96F3-47C1-BE26-B4C9B0382B10}"/>
                </a:ext>
              </a:extLst>
            </p:cNvPr>
            <p:cNvSpPr txBox="1"/>
            <p:nvPr/>
          </p:nvSpPr>
          <p:spPr>
            <a:xfrm>
              <a:off x="5656355" y="861605"/>
              <a:ext cx="2027360" cy="1569660"/>
            </a:xfrm>
            <a:prstGeom prst="rect">
              <a:avLst/>
            </a:prstGeom>
            <a:noFill/>
          </p:spPr>
          <p:txBody>
            <a:bodyPr wrap="square" lIns="108000" rIns="108000" rtlCol="0">
              <a:spAutoFit/>
            </a:bodyPr>
            <a:lstStyle/>
            <a:p>
              <a:r>
                <a:rPr lang="en-US" altLang="ko-KR" sz="3200" b="1" dirty="0" err="1">
                  <a:solidFill>
                    <a:srgbClr val="C00000"/>
                  </a:solidFill>
                  <a:cs typeface="Arial" pitchFamily="34" charset="0"/>
                </a:rPr>
                <a:t>Tính</a:t>
              </a:r>
              <a:r>
                <a:rPr lang="en-US" altLang="ko-KR" sz="3200" b="1" dirty="0">
                  <a:solidFill>
                    <a:srgbClr val="C00000"/>
                  </a:solidFill>
                  <a:cs typeface="Arial" pitchFamily="34" charset="0"/>
                </a:rPr>
                <a:t> </a:t>
              </a:r>
              <a:r>
                <a:rPr lang="en-US" altLang="ko-KR" sz="3200" b="1" dirty="0" err="1">
                  <a:solidFill>
                    <a:srgbClr val="C00000"/>
                  </a:solidFill>
                  <a:cs typeface="Arial" pitchFamily="34" charset="0"/>
                </a:rPr>
                <a:t>chất</a:t>
              </a:r>
              <a:r>
                <a:rPr lang="en-US" altLang="ko-KR" sz="3200" b="1" dirty="0">
                  <a:solidFill>
                    <a:srgbClr val="C00000"/>
                  </a:solidFill>
                  <a:cs typeface="Arial" pitchFamily="34" charset="0"/>
                </a:rPr>
                <a:t> </a:t>
              </a:r>
              <a:r>
                <a:rPr lang="en-US" altLang="ko-KR" sz="3200" b="1" dirty="0" err="1">
                  <a:solidFill>
                    <a:srgbClr val="C00000"/>
                  </a:solidFill>
                  <a:cs typeface="Arial" pitchFamily="34" charset="0"/>
                </a:rPr>
                <a:t>phép</a:t>
              </a:r>
              <a:r>
                <a:rPr lang="en-US" altLang="ko-KR" sz="3200" b="1" dirty="0">
                  <a:solidFill>
                    <a:srgbClr val="C00000"/>
                  </a:solidFill>
                  <a:cs typeface="Arial" pitchFamily="34" charset="0"/>
                </a:rPr>
                <a:t> </a:t>
              </a:r>
              <a:r>
                <a:rPr lang="en-US" altLang="ko-KR" sz="3200" b="1" dirty="0" err="1">
                  <a:solidFill>
                    <a:srgbClr val="C00000"/>
                  </a:solidFill>
                  <a:cs typeface="Arial" pitchFamily="34" charset="0"/>
                </a:rPr>
                <a:t>đại</a:t>
              </a:r>
              <a:r>
                <a:rPr lang="en-US" altLang="ko-KR" sz="3200" b="1" dirty="0">
                  <a:solidFill>
                    <a:srgbClr val="C00000"/>
                  </a:solidFill>
                  <a:cs typeface="Arial" pitchFamily="34" charset="0"/>
                </a:rPr>
                <a:t> </a:t>
              </a:r>
              <a:r>
                <a:rPr lang="en-US" altLang="ko-KR" sz="3200" b="1" dirty="0" err="1">
                  <a:solidFill>
                    <a:srgbClr val="C00000"/>
                  </a:solidFill>
                  <a:cs typeface="Arial" pitchFamily="34" charset="0"/>
                </a:rPr>
                <a:t>số</a:t>
              </a:r>
              <a:endParaRPr lang="ko-KR" altLang="en-US" sz="3200" b="1" dirty="0">
                <a:solidFill>
                  <a:srgbClr val="C00000"/>
                </a:solidFill>
                <a:cs typeface="Arial" pitchFamily="34" charset="0"/>
              </a:endParaRPr>
            </a:p>
          </p:txBody>
        </p:sp>
        <p:sp>
          <p:nvSpPr>
            <p:cNvPr id="33" name="TextBox 32">
              <a:extLst>
                <a:ext uri="{FF2B5EF4-FFF2-40B4-BE49-F238E27FC236}">
                  <a16:creationId xmlns:a16="http://schemas.microsoft.com/office/drawing/2014/main" id="{E5DB1486-2B79-4F33-A9CF-25FF2EBF5C3F}"/>
                </a:ext>
              </a:extLst>
            </p:cNvPr>
            <p:cNvSpPr txBox="1"/>
            <p:nvPr/>
          </p:nvSpPr>
          <p:spPr>
            <a:xfrm>
              <a:off x="4801964" y="769273"/>
              <a:ext cx="1083753" cy="769441"/>
            </a:xfrm>
            <a:prstGeom prst="rect">
              <a:avLst/>
            </a:prstGeom>
            <a:noFill/>
          </p:spPr>
          <p:txBody>
            <a:bodyPr wrap="square" lIns="108000" rIns="108000" rtlCol="0">
              <a:spAutoFit/>
            </a:bodyPr>
            <a:lstStyle/>
            <a:p>
              <a:pPr algn="ctr"/>
              <a:r>
                <a:rPr lang="en-US" altLang="ko-KR" sz="4400" b="1" dirty="0">
                  <a:solidFill>
                    <a:srgbClr val="C00000"/>
                  </a:solidFill>
                  <a:cs typeface="Arial" pitchFamily="34" charset="0"/>
                </a:rPr>
                <a:t>05</a:t>
              </a:r>
              <a:endParaRPr lang="ko-KR" altLang="en-US" sz="4400" b="1" dirty="0">
                <a:solidFill>
                  <a:srgbClr val="C00000"/>
                </a:solidFill>
                <a:cs typeface="Arial" pitchFamily="34" charset="0"/>
              </a:endParaRPr>
            </a:p>
          </p:txBody>
        </p:sp>
      </p:grpSp>
    </p:spTree>
    <p:extLst>
      <p:ext uri="{BB962C8B-B14F-4D97-AF65-F5344CB8AC3E}">
        <p14:creationId xmlns:p14="http://schemas.microsoft.com/office/powerpoint/2010/main" val="3148822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E98121-268B-4361-AE80-5E1D1C3F67F4}"/>
              </a:ext>
            </a:extLst>
          </p:cNvPr>
          <p:cNvSpPr txBox="1"/>
          <p:nvPr/>
        </p:nvSpPr>
        <p:spPr>
          <a:xfrm>
            <a:off x="10758" y="411108"/>
            <a:ext cx="9048637" cy="707886"/>
          </a:xfrm>
          <a:prstGeom prst="rect">
            <a:avLst/>
          </a:prstGeom>
          <a:noFill/>
        </p:spPr>
        <p:txBody>
          <a:bodyPr wrap="square" rtlCol="0" anchor="ctr">
            <a:spAutoFit/>
          </a:bodyPr>
          <a:lstStyle/>
          <a:p>
            <a:pPr algn="ctr"/>
            <a:r>
              <a:rPr lang="en-US" sz="4000" b="1" dirty="0">
                <a:latin typeface="Arial" panose="020B0604020202020204" pitchFamily="34" charset="0"/>
                <a:cs typeface="Arial" panose="020B0604020202020204" pitchFamily="34" charset="0"/>
              </a:rPr>
              <a:t>CƠ SỞ DỮ LIỆU TRUYỀN THỐNG</a:t>
            </a:r>
            <a:endParaRPr lang="ko-KR" altLang="en-US" sz="4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8BB2C29B-CB28-4188-9436-F1D097AE8EE6}"/>
              </a:ext>
            </a:extLst>
          </p:cNvPr>
          <p:cNvSpPr txBox="1"/>
          <p:nvPr/>
        </p:nvSpPr>
        <p:spPr>
          <a:xfrm>
            <a:off x="394660" y="3645181"/>
            <a:ext cx="10395260" cy="2369880"/>
          </a:xfrm>
          <a:prstGeom prst="rect">
            <a:avLst/>
          </a:prstGeom>
          <a:noFill/>
        </p:spPr>
        <p:txBody>
          <a:bodyPr wrap="square" rtlCol="0">
            <a:spAutoFit/>
          </a:bodyPr>
          <a:lstStyle/>
          <a:p>
            <a:r>
              <a:rPr lang="vi-VN" altLang="ko-KR" sz="2800" b="1" u="sng" dirty="0">
                <a:solidFill>
                  <a:schemeClr val="tx1">
                    <a:lumMod val="75000"/>
                    <a:lumOff val="25000"/>
                  </a:schemeClr>
                </a:solidFill>
                <a:cs typeface="Arial" pitchFamily="34" charset="0"/>
              </a:rPr>
              <a:t>Hệ quả:</a:t>
            </a:r>
          </a:p>
          <a:p>
            <a:pPr marL="342900" indent="-342900">
              <a:buFont typeface="Arial" panose="020B0604020202020204" pitchFamily="34" charset="0"/>
              <a:buChar char="•"/>
            </a:pPr>
            <a:r>
              <a:rPr lang="vi-VN" altLang="ko-KR" sz="2400" b="1" dirty="0">
                <a:cs typeface="Arial" pitchFamily="34" charset="0"/>
              </a:rPr>
              <a:t>CRDB không hỗ trợ câu hỏi mơ hồ:</a:t>
            </a:r>
            <a:r>
              <a:rPr lang="vi-VN" altLang="ko-KR" sz="2400" dirty="0">
                <a:cs typeface="Arial" pitchFamily="34" charset="0"/>
              </a:rPr>
              <a:t> Nếu bạn hỏi </a:t>
            </a:r>
            <a:r>
              <a:rPr lang="vi-VN" altLang="ko-KR" sz="2400" b="1" i="1" dirty="0">
                <a:cs typeface="Arial" pitchFamily="34" charset="0"/>
              </a:rPr>
              <a:t>"Có bao nhiêu sinh viên có tuổi khoảng 20-22?"</a:t>
            </a:r>
            <a:r>
              <a:rPr lang="vi-VN" altLang="ko-KR" sz="2400" dirty="0">
                <a:cs typeface="Arial" pitchFamily="34" charset="0"/>
              </a:rPr>
              <a:t>, CRDB sẽ không thể đưa ra câu trả lời chính xác, vì nó không lưu trữ thông tin như </a:t>
            </a:r>
            <a:r>
              <a:rPr lang="vi-VN" altLang="ko-KR" sz="2400" b="1" dirty="0">
                <a:cs typeface="Arial" pitchFamily="34" charset="0"/>
              </a:rPr>
              <a:t>"khoảng"</a:t>
            </a:r>
            <a:r>
              <a:rPr lang="vi-VN" altLang="ko-KR" sz="2400" dirty="0">
                <a:cs typeface="Arial" pitchFamily="34" charset="0"/>
              </a:rPr>
              <a:t>.</a:t>
            </a:r>
          </a:p>
          <a:p>
            <a:pPr marL="342900" indent="-342900">
              <a:buFont typeface="Arial" panose="020B0604020202020204" pitchFamily="34" charset="0"/>
              <a:buChar char="•"/>
            </a:pPr>
            <a:r>
              <a:rPr lang="vi-VN" altLang="ko-KR" sz="2400" b="1" dirty="0">
                <a:cs typeface="Arial" pitchFamily="34" charset="0"/>
              </a:rPr>
              <a:t>Không lưu trữ dữ liệu không chắc chắn:</a:t>
            </a:r>
            <a:r>
              <a:rPr lang="vi-VN" altLang="ko-KR" sz="2400" dirty="0">
                <a:cs typeface="Arial" pitchFamily="34" charset="0"/>
              </a:rPr>
              <a:t> Ví dụ, nếu bạn biết tuổi của Trần Bình là khoảng 21 ± 1 tuổi, CRDB không thể ghi nhận thông tin này.</a:t>
            </a:r>
          </a:p>
        </p:txBody>
      </p:sp>
      <p:graphicFrame>
        <p:nvGraphicFramePr>
          <p:cNvPr id="22" name="Table 4">
            <a:extLst>
              <a:ext uri="{FF2B5EF4-FFF2-40B4-BE49-F238E27FC236}">
                <a16:creationId xmlns:a16="http://schemas.microsoft.com/office/drawing/2014/main" id="{B87E17A2-384D-4592-88A6-FA628D43B02A}"/>
              </a:ext>
            </a:extLst>
          </p:cNvPr>
          <p:cNvGraphicFramePr>
            <a:graphicFrameLocks noGrp="1"/>
          </p:cNvGraphicFramePr>
          <p:nvPr>
            <p:extLst>
              <p:ext uri="{D42A27DB-BD31-4B8C-83A1-F6EECF244321}">
                <p14:modId xmlns:p14="http://schemas.microsoft.com/office/powerpoint/2010/main" val="1182719398"/>
              </p:ext>
            </p:extLst>
          </p:nvPr>
        </p:nvGraphicFramePr>
        <p:xfrm>
          <a:off x="661297" y="1387737"/>
          <a:ext cx="8387340" cy="1986448"/>
        </p:xfrm>
        <a:graphic>
          <a:graphicData uri="http://schemas.openxmlformats.org/drawingml/2006/table">
            <a:tbl>
              <a:tblPr firstRow="1" bandRow="1">
                <a:tableStyleId>{BDBED569-4797-4DF1-A0F4-6AAB3CD982D8}</a:tableStyleId>
              </a:tblPr>
              <a:tblGrid>
                <a:gridCol w="2795780">
                  <a:extLst>
                    <a:ext uri="{9D8B030D-6E8A-4147-A177-3AD203B41FA5}">
                      <a16:colId xmlns:a16="http://schemas.microsoft.com/office/drawing/2014/main" val="2480503561"/>
                    </a:ext>
                  </a:extLst>
                </a:gridCol>
                <a:gridCol w="1405380">
                  <a:extLst>
                    <a:ext uri="{9D8B030D-6E8A-4147-A177-3AD203B41FA5}">
                      <a16:colId xmlns:a16="http://schemas.microsoft.com/office/drawing/2014/main" val="67800361"/>
                    </a:ext>
                  </a:extLst>
                </a:gridCol>
                <a:gridCol w="4186180">
                  <a:extLst>
                    <a:ext uri="{9D8B030D-6E8A-4147-A177-3AD203B41FA5}">
                      <a16:colId xmlns:a16="http://schemas.microsoft.com/office/drawing/2014/main" val="1874782435"/>
                    </a:ext>
                  </a:extLst>
                </a:gridCol>
              </a:tblGrid>
              <a:tr h="496612">
                <a:tc>
                  <a:txBody>
                    <a:bodyPr/>
                    <a:lstStyle/>
                    <a:p>
                      <a:pPr algn="ctr"/>
                      <a:r>
                        <a:rPr lang="en-US" sz="2400" dirty="0">
                          <a:solidFill>
                            <a:srgbClr val="002060"/>
                          </a:solidFill>
                        </a:rPr>
                        <a:t>HỌ TÊN</a:t>
                      </a:r>
                    </a:p>
                  </a:txBody>
                  <a:tcPr anchor="ctr">
                    <a:solidFill>
                      <a:schemeClr val="accent5">
                        <a:lumMod val="20000"/>
                        <a:lumOff val="80000"/>
                      </a:schemeClr>
                    </a:solidFill>
                  </a:tcPr>
                </a:tc>
                <a:tc>
                  <a:txBody>
                    <a:bodyPr/>
                    <a:lstStyle/>
                    <a:p>
                      <a:pPr algn="ctr"/>
                      <a:r>
                        <a:rPr lang="en-US" sz="2400" dirty="0">
                          <a:solidFill>
                            <a:srgbClr val="002060"/>
                          </a:solidFill>
                        </a:rPr>
                        <a:t>TUỔI</a:t>
                      </a:r>
                    </a:p>
                  </a:txBody>
                  <a:tcPr anchor="ctr">
                    <a:solidFill>
                      <a:schemeClr val="accent5">
                        <a:lumMod val="20000"/>
                        <a:lumOff val="80000"/>
                      </a:schemeClr>
                    </a:solidFill>
                  </a:tcPr>
                </a:tc>
                <a:tc>
                  <a:txBody>
                    <a:bodyPr/>
                    <a:lstStyle/>
                    <a:p>
                      <a:pPr algn="ctr"/>
                      <a:r>
                        <a:rPr lang="en-US" sz="2400" dirty="0">
                          <a:solidFill>
                            <a:srgbClr val="002060"/>
                          </a:solidFill>
                        </a:rPr>
                        <a:t>NGÀNH HỌC</a:t>
                      </a:r>
                    </a:p>
                  </a:txBody>
                  <a:tcPr anchor="ctr">
                    <a:solidFill>
                      <a:schemeClr val="accent5">
                        <a:lumMod val="20000"/>
                        <a:lumOff val="80000"/>
                      </a:schemeClr>
                    </a:solidFill>
                  </a:tcPr>
                </a:tc>
                <a:extLst>
                  <a:ext uri="{0D108BD9-81ED-4DB2-BD59-A6C34878D82A}">
                    <a16:rowId xmlns:a16="http://schemas.microsoft.com/office/drawing/2014/main" val="2370436476"/>
                  </a:ext>
                </a:extLst>
              </a:tr>
              <a:tr h="496612">
                <a:tc>
                  <a:txBody>
                    <a:bodyPr/>
                    <a:lstStyle/>
                    <a:p>
                      <a:pPr algn="ctr"/>
                      <a:r>
                        <a:rPr lang="en-US" sz="2500" dirty="0" err="1"/>
                        <a:t>Nguyễn</a:t>
                      </a:r>
                      <a:r>
                        <a:rPr lang="en-US" sz="2500" dirty="0"/>
                        <a:t> An</a:t>
                      </a:r>
                    </a:p>
                  </a:txBody>
                  <a:tcPr>
                    <a:noFill/>
                  </a:tcPr>
                </a:tc>
                <a:tc>
                  <a:txBody>
                    <a:bodyPr/>
                    <a:lstStyle/>
                    <a:p>
                      <a:pPr algn="ctr"/>
                      <a:r>
                        <a:rPr lang="en-US" sz="2500" dirty="0"/>
                        <a:t>20</a:t>
                      </a:r>
                    </a:p>
                  </a:txBody>
                  <a:tcPr>
                    <a:noFill/>
                  </a:tcPr>
                </a:tc>
                <a:tc>
                  <a:txBody>
                    <a:bodyPr/>
                    <a:lstStyle/>
                    <a:p>
                      <a:pPr algn="ctr"/>
                      <a:r>
                        <a:rPr lang="en-US" sz="2500" dirty="0" err="1"/>
                        <a:t>Công</a:t>
                      </a:r>
                      <a:r>
                        <a:rPr lang="en-US" sz="2500" dirty="0"/>
                        <a:t> </a:t>
                      </a:r>
                      <a:r>
                        <a:rPr lang="en-US" sz="2500" dirty="0" err="1"/>
                        <a:t>nghệ</a:t>
                      </a:r>
                      <a:r>
                        <a:rPr lang="en-US" sz="2500" dirty="0"/>
                        <a:t> </a:t>
                      </a:r>
                      <a:r>
                        <a:rPr lang="en-US" sz="2500" dirty="0" err="1"/>
                        <a:t>thông</a:t>
                      </a:r>
                      <a:r>
                        <a:rPr lang="en-US" sz="2500" dirty="0"/>
                        <a:t> tin</a:t>
                      </a:r>
                    </a:p>
                  </a:txBody>
                  <a:tcPr>
                    <a:noFill/>
                  </a:tcPr>
                </a:tc>
                <a:extLst>
                  <a:ext uri="{0D108BD9-81ED-4DB2-BD59-A6C34878D82A}">
                    <a16:rowId xmlns:a16="http://schemas.microsoft.com/office/drawing/2014/main" val="3978168021"/>
                  </a:ext>
                </a:extLst>
              </a:tr>
              <a:tr h="496612">
                <a:tc>
                  <a:txBody>
                    <a:bodyPr/>
                    <a:lstStyle/>
                    <a:p>
                      <a:pPr algn="ctr"/>
                      <a:r>
                        <a:rPr lang="en-US" sz="2500" dirty="0" err="1"/>
                        <a:t>Trần</a:t>
                      </a:r>
                      <a:r>
                        <a:rPr lang="en-US" sz="2500" dirty="0"/>
                        <a:t> </a:t>
                      </a:r>
                      <a:r>
                        <a:rPr lang="en-US" sz="2500" dirty="0" err="1"/>
                        <a:t>Bình</a:t>
                      </a:r>
                      <a:endParaRPr lang="en-US" sz="2500" dirty="0"/>
                    </a:p>
                  </a:txBody>
                  <a:tcPr>
                    <a:noFill/>
                  </a:tcPr>
                </a:tc>
                <a:tc>
                  <a:txBody>
                    <a:bodyPr/>
                    <a:lstStyle/>
                    <a:p>
                      <a:pPr algn="ctr"/>
                      <a:r>
                        <a:rPr lang="en-US" sz="2500" dirty="0"/>
                        <a:t>?</a:t>
                      </a:r>
                    </a:p>
                  </a:txBody>
                  <a:tcPr>
                    <a:noFill/>
                  </a:tcPr>
                </a:tc>
                <a:tc>
                  <a:txBody>
                    <a:bodyPr/>
                    <a:lstStyle/>
                    <a:p>
                      <a:pPr algn="ctr"/>
                      <a:r>
                        <a:rPr lang="en-US" sz="2500" dirty="0" err="1"/>
                        <a:t>Quản</a:t>
                      </a:r>
                      <a:r>
                        <a:rPr lang="en-US" sz="2500" dirty="0"/>
                        <a:t> </a:t>
                      </a:r>
                      <a:r>
                        <a:rPr lang="en-US" sz="2500" dirty="0" err="1"/>
                        <a:t>trị</a:t>
                      </a:r>
                      <a:r>
                        <a:rPr lang="en-US" sz="2500" dirty="0"/>
                        <a:t> </a:t>
                      </a:r>
                      <a:r>
                        <a:rPr lang="en-US" sz="2500" dirty="0" err="1"/>
                        <a:t>kinh</a:t>
                      </a:r>
                      <a:r>
                        <a:rPr lang="en-US" sz="2500" dirty="0"/>
                        <a:t> </a:t>
                      </a:r>
                      <a:r>
                        <a:rPr lang="en-US" sz="2500" dirty="0" err="1"/>
                        <a:t>doanh</a:t>
                      </a:r>
                      <a:endParaRPr lang="en-US" sz="2500" dirty="0"/>
                    </a:p>
                  </a:txBody>
                  <a:tcPr>
                    <a:noFill/>
                  </a:tcPr>
                </a:tc>
                <a:extLst>
                  <a:ext uri="{0D108BD9-81ED-4DB2-BD59-A6C34878D82A}">
                    <a16:rowId xmlns:a16="http://schemas.microsoft.com/office/drawing/2014/main" val="601102430"/>
                  </a:ext>
                </a:extLst>
              </a:tr>
              <a:tr h="496612">
                <a:tc>
                  <a:txBody>
                    <a:bodyPr/>
                    <a:lstStyle/>
                    <a:p>
                      <a:pPr algn="ctr"/>
                      <a:r>
                        <a:rPr lang="en-US" sz="2500" dirty="0"/>
                        <a:t>Lê </a:t>
                      </a:r>
                      <a:r>
                        <a:rPr lang="en-US" sz="2500" dirty="0" err="1"/>
                        <a:t>Cẩm</a:t>
                      </a:r>
                      <a:endParaRPr lang="en-US" sz="2500" dirty="0"/>
                    </a:p>
                  </a:txBody>
                  <a:tcPr>
                    <a:noFill/>
                  </a:tcPr>
                </a:tc>
                <a:tc>
                  <a:txBody>
                    <a:bodyPr/>
                    <a:lstStyle/>
                    <a:p>
                      <a:pPr algn="ctr"/>
                      <a:r>
                        <a:rPr lang="en-US" sz="2500" dirty="0"/>
                        <a:t>22</a:t>
                      </a:r>
                    </a:p>
                  </a:txBody>
                  <a:tcPr>
                    <a:noFill/>
                  </a:tcPr>
                </a:tc>
                <a:tc>
                  <a:txBody>
                    <a:bodyPr/>
                    <a:lstStyle/>
                    <a:p>
                      <a:pPr algn="ctr"/>
                      <a:r>
                        <a:rPr lang="en-US" sz="2500" dirty="0" err="1"/>
                        <a:t>Kinh</a:t>
                      </a:r>
                      <a:r>
                        <a:rPr lang="en-US" sz="2500" dirty="0"/>
                        <a:t> </a:t>
                      </a:r>
                      <a:r>
                        <a:rPr lang="en-US" sz="2500" dirty="0" err="1"/>
                        <a:t>tế</a:t>
                      </a:r>
                      <a:r>
                        <a:rPr lang="en-US" sz="2500" dirty="0"/>
                        <a:t> </a:t>
                      </a:r>
                    </a:p>
                  </a:txBody>
                  <a:tcPr>
                    <a:noFill/>
                  </a:tcPr>
                </a:tc>
                <a:extLst>
                  <a:ext uri="{0D108BD9-81ED-4DB2-BD59-A6C34878D82A}">
                    <a16:rowId xmlns:a16="http://schemas.microsoft.com/office/drawing/2014/main" val="3786002823"/>
                  </a:ext>
                </a:extLst>
              </a:tr>
            </a:tbl>
          </a:graphicData>
        </a:graphic>
      </p:graphicFrame>
    </p:spTree>
    <p:extLst>
      <p:ext uri="{BB962C8B-B14F-4D97-AF65-F5344CB8AC3E}">
        <p14:creationId xmlns:p14="http://schemas.microsoft.com/office/powerpoint/2010/main" val="3308971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4400" b="1" dirty="0"/>
              <a:t>ĐẠI SỐ QUAN HỆ</a:t>
            </a:r>
          </a:p>
        </p:txBody>
      </p:sp>
      <p:sp>
        <p:nvSpPr>
          <p:cNvPr id="3" name="Oval 55">
            <a:extLst>
              <a:ext uri="{FF2B5EF4-FFF2-40B4-BE49-F238E27FC236}">
                <a16:creationId xmlns:a16="http://schemas.microsoft.com/office/drawing/2014/main" id="{384B4F39-7ADC-4E69-9CE5-FF3A4A5D38B5}"/>
              </a:ext>
            </a:extLst>
          </p:cNvPr>
          <p:cNvSpPr/>
          <p:nvPr/>
        </p:nvSpPr>
        <p:spPr>
          <a:xfrm>
            <a:off x="733335" y="2272886"/>
            <a:ext cx="3312368" cy="3312368"/>
          </a:xfrm>
          <a:prstGeom prst="ellipse">
            <a:avLst/>
          </a:prstGeom>
          <a:noFill/>
          <a:ln w="127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4" name="Rectangle: Rounded Corners 30">
            <a:extLst>
              <a:ext uri="{FF2B5EF4-FFF2-40B4-BE49-F238E27FC236}">
                <a16:creationId xmlns:a16="http://schemas.microsoft.com/office/drawing/2014/main" id="{7CB36C6F-8D8A-4C64-9AF3-7DC11B24383C}"/>
              </a:ext>
            </a:extLst>
          </p:cNvPr>
          <p:cNvSpPr/>
          <p:nvPr/>
        </p:nvSpPr>
        <p:spPr>
          <a:xfrm rot="19800000">
            <a:off x="1960749" y="1919288"/>
            <a:ext cx="866775" cy="3886200"/>
          </a:xfrm>
          <a:prstGeom prst="roundRect">
            <a:avLst>
              <a:gd name="adj" fmla="val 50000"/>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5" name="Rectangle: Rounded Corners 31">
            <a:extLst>
              <a:ext uri="{FF2B5EF4-FFF2-40B4-BE49-F238E27FC236}">
                <a16:creationId xmlns:a16="http://schemas.microsoft.com/office/drawing/2014/main" id="{72ECF39A-B1E9-4B4B-824A-829256284EDD}"/>
              </a:ext>
            </a:extLst>
          </p:cNvPr>
          <p:cNvSpPr/>
          <p:nvPr/>
        </p:nvSpPr>
        <p:spPr>
          <a:xfrm rot="1800000">
            <a:off x="1960749" y="1919288"/>
            <a:ext cx="866775" cy="3886200"/>
          </a:xfrm>
          <a:prstGeom prst="roundRect">
            <a:avLst>
              <a:gd name="adj" fmla="val 50000"/>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6" name="Rectangle: Rounded Corners 32">
            <a:extLst>
              <a:ext uri="{FF2B5EF4-FFF2-40B4-BE49-F238E27FC236}">
                <a16:creationId xmlns:a16="http://schemas.microsoft.com/office/drawing/2014/main" id="{92471610-DAB0-422C-9BA1-9A84CC31339C}"/>
              </a:ext>
            </a:extLst>
          </p:cNvPr>
          <p:cNvSpPr/>
          <p:nvPr/>
        </p:nvSpPr>
        <p:spPr>
          <a:xfrm rot="5400000">
            <a:off x="1960749" y="1919288"/>
            <a:ext cx="866775" cy="3886200"/>
          </a:xfrm>
          <a:prstGeom prst="roundRect">
            <a:avLst>
              <a:gd name="adj" fmla="val 50000"/>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7" name="Oval 54">
            <a:extLst>
              <a:ext uri="{FF2B5EF4-FFF2-40B4-BE49-F238E27FC236}">
                <a16:creationId xmlns:a16="http://schemas.microsoft.com/office/drawing/2014/main" id="{ED793561-4F04-4D4C-99CA-F8870FD78C15}"/>
              </a:ext>
            </a:extLst>
          </p:cNvPr>
          <p:cNvSpPr/>
          <p:nvPr/>
        </p:nvSpPr>
        <p:spPr>
          <a:xfrm>
            <a:off x="1884693" y="3352945"/>
            <a:ext cx="1018886" cy="10188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8" name="Oval 1">
            <a:extLst>
              <a:ext uri="{FF2B5EF4-FFF2-40B4-BE49-F238E27FC236}">
                <a16:creationId xmlns:a16="http://schemas.microsoft.com/office/drawing/2014/main" id="{8A11EEF4-D9B7-41E1-A082-6EFFB256039D}"/>
              </a:ext>
            </a:extLst>
          </p:cNvPr>
          <p:cNvSpPr/>
          <p:nvPr/>
        </p:nvSpPr>
        <p:spPr>
          <a:xfrm>
            <a:off x="2219602" y="3621276"/>
            <a:ext cx="377324" cy="482224"/>
          </a:xfrm>
          <a:custGeom>
            <a:avLst/>
            <a:gdLst/>
            <a:ahLst/>
            <a:cxnLst/>
            <a:rect l="l" t="t" r="r" b="b"/>
            <a:pathLst>
              <a:path w="3089578" h="3948524">
                <a:moveTo>
                  <a:pt x="1577191" y="2534631"/>
                </a:moveTo>
                <a:cubicBezTo>
                  <a:pt x="1600260" y="2580258"/>
                  <a:pt x="1620550" y="2627771"/>
                  <a:pt x="1638571" y="2676770"/>
                </a:cubicBezTo>
                <a:cubicBezTo>
                  <a:pt x="1665604" y="2750272"/>
                  <a:pt x="1686580" y="2824535"/>
                  <a:pt x="1699962" y="2899355"/>
                </a:cubicBezTo>
                <a:cubicBezTo>
                  <a:pt x="1599246" y="2923383"/>
                  <a:pt x="1494142" y="2935731"/>
                  <a:pt x="1386154" y="2935731"/>
                </a:cubicBezTo>
                <a:cubicBezTo>
                  <a:pt x="1152606" y="2935731"/>
                  <a:pt x="932548" y="2877973"/>
                  <a:pt x="741468" y="2772376"/>
                </a:cubicBezTo>
                <a:cubicBezTo>
                  <a:pt x="1011030" y="2775448"/>
                  <a:pt x="1283962" y="2707404"/>
                  <a:pt x="1533669" y="2563236"/>
                </a:cubicBezTo>
                <a:close/>
                <a:moveTo>
                  <a:pt x="2052587" y="2076290"/>
                </a:moveTo>
                <a:lnTo>
                  <a:pt x="2486460" y="2390270"/>
                </a:lnTo>
                <a:cubicBezTo>
                  <a:pt x="2306935" y="2626648"/>
                  <a:pt x="2052846" y="2802967"/>
                  <a:pt x="1758751" y="2882997"/>
                </a:cubicBezTo>
                <a:cubicBezTo>
                  <a:pt x="1743929" y="2806841"/>
                  <a:pt x="1722412" y="2731080"/>
                  <a:pt x="1694828" y="2656080"/>
                </a:cubicBezTo>
                <a:cubicBezTo>
                  <a:pt x="1675201" y="2602712"/>
                  <a:pt x="1652984" y="2551041"/>
                  <a:pt x="1627394" y="2501634"/>
                </a:cubicBezTo>
                <a:cubicBezTo>
                  <a:pt x="1801061" y="2387414"/>
                  <a:pt x="1943549" y="2241665"/>
                  <a:pt x="2052587" y="2076290"/>
                </a:cubicBezTo>
                <a:close/>
                <a:moveTo>
                  <a:pt x="1139582" y="1999555"/>
                </a:moveTo>
                <a:cubicBezTo>
                  <a:pt x="1306309" y="2126071"/>
                  <a:pt x="1447225" y="2288761"/>
                  <a:pt x="1549205" y="2481403"/>
                </a:cubicBezTo>
                <a:cubicBezTo>
                  <a:pt x="1535041" y="2492857"/>
                  <a:pt x="1519482" y="2502212"/>
                  <a:pt x="1503698" y="2511325"/>
                </a:cubicBezTo>
                <a:cubicBezTo>
                  <a:pt x="1259400" y="2652371"/>
                  <a:pt x="991982" y="2717667"/>
                  <a:pt x="728342" y="2711842"/>
                </a:cubicBezTo>
                <a:close/>
                <a:moveTo>
                  <a:pt x="452452" y="1701750"/>
                </a:moveTo>
                <a:cubicBezTo>
                  <a:pt x="679412" y="1737820"/>
                  <a:pt x="894637" y="1825426"/>
                  <a:pt x="1081528" y="1956108"/>
                </a:cubicBezTo>
                <a:lnTo>
                  <a:pt x="659218" y="2687569"/>
                </a:lnTo>
                <a:cubicBezTo>
                  <a:pt x="518459" y="2459121"/>
                  <a:pt x="438479" y="2190549"/>
                  <a:pt x="438479" y="1903491"/>
                </a:cubicBezTo>
                <a:cubicBezTo>
                  <a:pt x="438479" y="1835071"/>
                  <a:pt x="443023" y="1767700"/>
                  <a:pt x="452452" y="1701750"/>
                </a:cubicBezTo>
                <a:close/>
                <a:moveTo>
                  <a:pt x="261512" y="1681084"/>
                </a:moveTo>
                <a:cubicBezTo>
                  <a:pt x="305712" y="1682782"/>
                  <a:pt x="349660" y="1686381"/>
                  <a:pt x="393224" y="1691972"/>
                </a:cubicBezTo>
                <a:cubicBezTo>
                  <a:pt x="383285" y="1761107"/>
                  <a:pt x="378479" y="1831743"/>
                  <a:pt x="378479" y="1903491"/>
                </a:cubicBezTo>
                <a:cubicBezTo>
                  <a:pt x="378479" y="2187947"/>
                  <a:pt x="454018" y="2454935"/>
                  <a:pt x="590367" y="2683463"/>
                </a:cubicBezTo>
                <a:cubicBezTo>
                  <a:pt x="269884" y="2459223"/>
                  <a:pt x="49324" y="2102418"/>
                  <a:pt x="8843" y="1692509"/>
                </a:cubicBezTo>
                <a:cubicBezTo>
                  <a:pt x="93426" y="1681463"/>
                  <a:pt x="177920" y="1677872"/>
                  <a:pt x="261512" y="1681084"/>
                </a:cubicBezTo>
                <a:close/>
                <a:moveTo>
                  <a:pt x="1377385" y="1587667"/>
                </a:moveTo>
                <a:lnTo>
                  <a:pt x="2004039" y="2041157"/>
                </a:lnTo>
                <a:cubicBezTo>
                  <a:pt x="1900325" y="2198920"/>
                  <a:pt x="1765025" y="2338183"/>
                  <a:pt x="1600256" y="2447836"/>
                </a:cubicBezTo>
                <a:cubicBezTo>
                  <a:pt x="1492338" y="2247701"/>
                  <a:pt x="1344592" y="2078527"/>
                  <a:pt x="1169099" y="1948429"/>
                </a:cubicBezTo>
                <a:close/>
                <a:moveTo>
                  <a:pt x="2732654" y="1228760"/>
                </a:moveTo>
                <a:cubicBezTo>
                  <a:pt x="2759348" y="1331346"/>
                  <a:pt x="2772308" y="1438948"/>
                  <a:pt x="2772308" y="1549577"/>
                </a:cubicBezTo>
                <a:cubicBezTo>
                  <a:pt x="2772308" y="1840243"/>
                  <a:pt x="2682844" y="2110013"/>
                  <a:pt x="2529583" y="2332602"/>
                </a:cubicBezTo>
                <a:lnTo>
                  <a:pt x="2092890" y="2016581"/>
                </a:lnTo>
                <a:cubicBezTo>
                  <a:pt x="2230825" y="1789240"/>
                  <a:pt x="2309592" y="1530003"/>
                  <a:pt x="2320039" y="1264175"/>
                </a:cubicBezTo>
                <a:lnTo>
                  <a:pt x="2389537" y="1266895"/>
                </a:lnTo>
                <a:cubicBezTo>
                  <a:pt x="2507402" y="1266895"/>
                  <a:pt x="2622268" y="1253926"/>
                  <a:pt x="2732654" y="1228760"/>
                </a:cubicBezTo>
                <a:close/>
                <a:moveTo>
                  <a:pt x="1664916" y="1089650"/>
                </a:moveTo>
                <a:cubicBezTo>
                  <a:pt x="1845595" y="1184363"/>
                  <a:pt x="2046890" y="1244270"/>
                  <a:pt x="2260099" y="1261471"/>
                </a:cubicBezTo>
                <a:cubicBezTo>
                  <a:pt x="2250158" y="1515636"/>
                  <a:pt x="2175203" y="1763501"/>
                  <a:pt x="2043969" y="1981178"/>
                </a:cubicBezTo>
                <a:lnTo>
                  <a:pt x="1413577" y="1524982"/>
                </a:lnTo>
                <a:close/>
                <a:moveTo>
                  <a:pt x="680960" y="1083685"/>
                </a:moveTo>
                <a:lnTo>
                  <a:pt x="1318747" y="1545232"/>
                </a:lnTo>
                <a:lnTo>
                  <a:pt x="1111155" y="1904792"/>
                </a:lnTo>
                <a:cubicBezTo>
                  <a:pt x="918428" y="1769631"/>
                  <a:pt x="696224" y="1679424"/>
                  <a:pt x="462059" y="1641518"/>
                </a:cubicBezTo>
                <a:cubicBezTo>
                  <a:pt x="496612" y="1438804"/>
                  <a:pt x="572568" y="1250029"/>
                  <a:pt x="680960" y="1083685"/>
                </a:cubicBezTo>
                <a:close/>
                <a:moveTo>
                  <a:pt x="242727" y="766549"/>
                </a:moveTo>
                <a:lnTo>
                  <a:pt x="632258" y="1048441"/>
                </a:lnTo>
                <a:cubicBezTo>
                  <a:pt x="518469" y="1222389"/>
                  <a:pt x="438796" y="1420030"/>
                  <a:pt x="402762" y="1632349"/>
                </a:cubicBezTo>
                <a:cubicBezTo>
                  <a:pt x="359225" y="1626292"/>
                  <a:pt x="315271" y="1622499"/>
                  <a:pt x="271067" y="1620532"/>
                </a:cubicBezTo>
                <a:cubicBezTo>
                  <a:pt x="225427" y="1618500"/>
                  <a:pt x="179520" y="1618416"/>
                  <a:pt x="133488" y="1620508"/>
                </a:cubicBezTo>
                <a:lnTo>
                  <a:pt x="5137" y="1632614"/>
                </a:lnTo>
                <a:cubicBezTo>
                  <a:pt x="826" y="1605249"/>
                  <a:pt x="0" y="1577510"/>
                  <a:pt x="0" y="1549577"/>
                </a:cubicBezTo>
                <a:cubicBezTo>
                  <a:pt x="0" y="1258910"/>
                  <a:pt x="89466" y="989139"/>
                  <a:pt x="242727" y="766549"/>
                </a:cubicBezTo>
                <a:close/>
                <a:moveTo>
                  <a:pt x="1127746" y="632595"/>
                </a:moveTo>
                <a:cubicBezTo>
                  <a:pt x="1254584" y="804561"/>
                  <a:pt x="1416250" y="948423"/>
                  <a:pt x="1601732" y="1055087"/>
                </a:cubicBezTo>
                <a:lnTo>
                  <a:pt x="1354938" y="1482547"/>
                </a:lnTo>
                <a:lnTo>
                  <a:pt x="721206" y="1023934"/>
                </a:lnTo>
                <a:cubicBezTo>
                  <a:pt x="830725" y="869583"/>
                  <a:pt x="968470" y="736352"/>
                  <a:pt x="1127746" y="632595"/>
                </a:cubicBezTo>
                <a:close/>
                <a:moveTo>
                  <a:pt x="2056151" y="412010"/>
                </a:moveTo>
                <a:cubicBezTo>
                  <a:pt x="2199973" y="661365"/>
                  <a:pt x="2266926" y="933808"/>
                  <a:pt x="2263622" y="1201511"/>
                </a:cubicBezTo>
                <a:cubicBezTo>
                  <a:pt x="2060023" y="1184945"/>
                  <a:pt x="1867741" y="1127838"/>
                  <a:pt x="1695314" y="1036999"/>
                </a:cubicBezTo>
                <a:close/>
                <a:moveTo>
                  <a:pt x="1982657" y="375337"/>
                </a:moveTo>
                <a:lnTo>
                  <a:pt x="1993863" y="375897"/>
                </a:lnTo>
                <a:lnTo>
                  <a:pt x="1633466" y="1000123"/>
                </a:lnTo>
                <a:cubicBezTo>
                  <a:pt x="1455017" y="901534"/>
                  <a:pt x="1300774" y="764825"/>
                  <a:pt x="1179049" y="601671"/>
                </a:cubicBezTo>
                <a:cubicBezTo>
                  <a:pt x="1411929" y="457216"/>
                  <a:pt x="1687631" y="375337"/>
                  <a:pt x="1982657" y="375337"/>
                </a:cubicBezTo>
                <a:close/>
                <a:moveTo>
                  <a:pt x="2095987" y="363057"/>
                </a:moveTo>
                <a:cubicBezTo>
                  <a:pt x="2395304" y="539294"/>
                  <a:pt x="2620948" y="826020"/>
                  <a:pt x="2717783" y="1167380"/>
                </a:cubicBezTo>
                <a:cubicBezTo>
                  <a:pt x="2612640" y="1194505"/>
                  <a:pt x="2502521" y="1206895"/>
                  <a:pt x="2389537" y="1206895"/>
                </a:cubicBezTo>
                <a:cubicBezTo>
                  <a:pt x="2367426" y="1206895"/>
                  <a:pt x="2345424" y="1206421"/>
                  <a:pt x="2323592" y="1204315"/>
                </a:cubicBezTo>
                <a:cubicBezTo>
                  <a:pt x="2327421" y="925237"/>
                  <a:pt x="2257794" y="641150"/>
                  <a:pt x="2107741" y="381251"/>
                </a:cubicBezTo>
                <a:close/>
                <a:moveTo>
                  <a:pt x="2029789" y="322492"/>
                </a:moveTo>
                <a:lnTo>
                  <a:pt x="2054623" y="337710"/>
                </a:lnTo>
                <a:lnTo>
                  <a:pt x="2029408" y="323152"/>
                </a:lnTo>
                <a:close/>
                <a:moveTo>
                  <a:pt x="912141" y="248224"/>
                </a:moveTo>
                <a:cubicBezTo>
                  <a:pt x="958447" y="368281"/>
                  <a:pt x="1018736" y="481253"/>
                  <a:pt x="1094337" y="582792"/>
                </a:cubicBezTo>
                <a:cubicBezTo>
                  <a:pt x="929178" y="690492"/>
                  <a:pt x="786304" y="828699"/>
                  <a:pt x="672648" y="988795"/>
                </a:cubicBezTo>
                <a:lnTo>
                  <a:pt x="285851" y="708881"/>
                </a:lnTo>
                <a:cubicBezTo>
                  <a:pt x="444368" y="500166"/>
                  <a:pt x="661017" y="338275"/>
                  <a:pt x="912141" y="248224"/>
                </a:cubicBezTo>
                <a:close/>
                <a:moveTo>
                  <a:pt x="921424" y="244149"/>
                </a:moveTo>
                <a:cubicBezTo>
                  <a:pt x="918244" y="245273"/>
                  <a:pt x="915069" y="246407"/>
                  <a:pt x="912141" y="248224"/>
                </a:cubicBezTo>
                <a:lnTo>
                  <a:pt x="911892" y="247682"/>
                </a:lnTo>
                <a:close/>
                <a:moveTo>
                  <a:pt x="1386154" y="163423"/>
                </a:moveTo>
                <a:cubicBezTo>
                  <a:pt x="1614231" y="163423"/>
                  <a:pt x="1829441" y="218507"/>
                  <a:pt x="2018673" y="317138"/>
                </a:cubicBezTo>
                <a:lnTo>
                  <a:pt x="1982657" y="315337"/>
                </a:lnTo>
                <a:cubicBezTo>
                  <a:pt x="1675242" y="315337"/>
                  <a:pt x="1388023" y="400945"/>
                  <a:pt x="1145621" y="551885"/>
                </a:cubicBezTo>
                <a:cubicBezTo>
                  <a:pt x="1072517" y="454117"/>
                  <a:pt x="1014123" y="345308"/>
                  <a:pt x="969283" y="229609"/>
                </a:cubicBezTo>
                <a:cubicBezTo>
                  <a:pt x="1100345" y="185848"/>
                  <a:pt x="1240631" y="163423"/>
                  <a:pt x="1386154" y="163423"/>
                </a:cubicBezTo>
                <a:close/>
                <a:moveTo>
                  <a:pt x="2202811" y="0"/>
                </a:moveTo>
                <a:cubicBezTo>
                  <a:pt x="2296878" y="0"/>
                  <a:pt x="2373135" y="76257"/>
                  <a:pt x="2373135" y="170324"/>
                </a:cubicBezTo>
                <a:lnTo>
                  <a:pt x="2371793" y="176970"/>
                </a:lnTo>
                <a:cubicBezTo>
                  <a:pt x="2815625" y="490103"/>
                  <a:pt x="3086467" y="1002141"/>
                  <a:pt x="3089552" y="1556712"/>
                </a:cubicBezTo>
                <a:cubicBezTo>
                  <a:pt x="3093041" y="2183714"/>
                  <a:pt x="2753654" y="2763878"/>
                  <a:pt x="2205423" y="3068085"/>
                </a:cubicBezTo>
                <a:cubicBezTo>
                  <a:pt x="1971426" y="3197927"/>
                  <a:pt x="1715508" y="3268558"/>
                  <a:pt x="1458156" y="3280032"/>
                </a:cubicBezTo>
                <a:lnTo>
                  <a:pt x="1458156" y="3717573"/>
                </a:lnTo>
                <a:cubicBezTo>
                  <a:pt x="1465957" y="3717019"/>
                  <a:pt x="1473725" y="3717281"/>
                  <a:pt x="1481481" y="3717568"/>
                </a:cubicBezTo>
                <a:cubicBezTo>
                  <a:pt x="1923607" y="3733970"/>
                  <a:pt x="2251415" y="3830277"/>
                  <a:pt x="2251415" y="3943768"/>
                </a:cubicBezTo>
                <a:cubicBezTo>
                  <a:pt x="1651480" y="3945353"/>
                  <a:pt x="1051545" y="3946939"/>
                  <a:pt x="451610" y="3948524"/>
                </a:cubicBezTo>
                <a:cubicBezTo>
                  <a:pt x="442274" y="3834573"/>
                  <a:pt x="764658" y="3736482"/>
                  <a:pt x="1206140" y="3718471"/>
                </a:cubicBezTo>
                <a:lnTo>
                  <a:pt x="1206140" y="3273841"/>
                </a:lnTo>
                <a:cubicBezTo>
                  <a:pt x="998502" y="3252747"/>
                  <a:pt x="794352" y="3193323"/>
                  <a:pt x="605303" y="3094648"/>
                </a:cubicBezTo>
                <a:cubicBezTo>
                  <a:pt x="588033" y="3102602"/>
                  <a:pt x="568822" y="3106055"/>
                  <a:pt x="548803" y="3106055"/>
                </a:cubicBezTo>
                <a:cubicBezTo>
                  <a:pt x="454736" y="3106055"/>
                  <a:pt x="378479" y="3029798"/>
                  <a:pt x="378479" y="2935731"/>
                </a:cubicBezTo>
                <a:cubicBezTo>
                  <a:pt x="378479" y="2841664"/>
                  <a:pt x="454736" y="2765407"/>
                  <a:pt x="548803" y="2765407"/>
                </a:cubicBezTo>
                <a:cubicBezTo>
                  <a:pt x="631450" y="2765407"/>
                  <a:pt x="700349" y="2824273"/>
                  <a:pt x="712524" y="2903026"/>
                </a:cubicBezTo>
                <a:cubicBezTo>
                  <a:pt x="1146122" y="3125175"/>
                  <a:pt x="1666433" y="3117589"/>
                  <a:pt x="2100302" y="2876433"/>
                </a:cubicBezTo>
                <a:cubicBezTo>
                  <a:pt x="2577849" y="2611000"/>
                  <a:pt x="2873628" y="2105370"/>
                  <a:pt x="2870976" y="1558985"/>
                </a:cubicBezTo>
                <a:cubicBezTo>
                  <a:pt x="2868571" y="1063676"/>
                  <a:pt x="2621309" y="607288"/>
                  <a:pt x="2216854" y="337813"/>
                </a:cubicBezTo>
                <a:cubicBezTo>
                  <a:pt x="2212348" y="340450"/>
                  <a:pt x="2207603" y="340648"/>
                  <a:pt x="2202811" y="340648"/>
                </a:cubicBezTo>
                <a:cubicBezTo>
                  <a:pt x="2108744" y="340648"/>
                  <a:pt x="2032487" y="264391"/>
                  <a:pt x="2032487" y="170324"/>
                </a:cubicBezTo>
                <a:cubicBezTo>
                  <a:pt x="2032487" y="76257"/>
                  <a:pt x="2108744" y="0"/>
                  <a:pt x="220281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9" name="TextBox 8">
            <a:extLst>
              <a:ext uri="{FF2B5EF4-FFF2-40B4-BE49-F238E27FC236}">
                <a16:creationId xmlns:a16="http://schemas.microsoft.com/office/drawing/2014/main" id="{72AFEA9F-7865-41C5-B393-4F1AB27F4E74}"/>
              </a:ext>
            </a:extLst>
          </p:cNvPr>
          <p:cNvSpPr txBox="1"/>
          <p:nvPr/>
        </p:nvSpPr>
        <p:spPr>
          <a:xfrm rot="3670087">
            <a:off x="1117110" y="2658533"/>
            <a:ext cx="140563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err="1">
                <a:ln>
                  <a:noFill/>
                </a:ln>
                <a:solidFill>
                  <a:prstClr val="white"/>
                </a:solidFill>
                <a:effectLst/>
                <a:uLnTx/>
                <a:uFillTx/>
                <a:latin typeface="Arial"/>
                <a:ea typeface="Arial Unicode MS"/>
                <a:cs typeface="+mn-cs"/>
              </a:rPr>
              <a:t>Tối</a:t>
            </a:r>
            <a:r>
              <a:rPr kumimoji="0" lang="en-US" altLang="ko-KR" sz="1600" b="1" i="0" u="none" strike="noStrike" kern="1200" cap="none" spc="0" normalizeH="0" baseline="0" noProof="0" dirty="0">
                <a:ln>
                  <a:noFill/>
                </a:ln>
                <a:solidFill>
                  <a:prstClr val="white"/>
                </a:solidFill>
                <a:effectLst/>
                <a:uLnTx/>
                <a:uFillTx/>
                <a:latin typeface="Arial"/>
                <a:ea typeface="Arial Unicode MS"/>
                <a:cs typeface="+mn-cs"/>
              </a:rPr>
              <a:t> </a:t>
            </a:r>
            <a:r>
              <a:rPr kumimoji="0" lang="vi-VN" altLang="ko-KR" sz="1600" b="1" i="0" u="none" strike="noStrike" kern="1200" cap="none" spc="0" normalizeH="0" baseline="0" noProof="0" dirty="0">
                <a:ln>
                  <a:noFill/>
                </a:ln>
                <a:solidFill>
                  <a:prstClr val="white"/>
                </a:solidFill>
                <a:effectLst/>
                <a:uLnTx/>
                <a:uFillTx/>
                <a:latin typeface="Arial"/>
                <a:ea typeface="Arial Unicode MS"/>
                <a:cs typeface="+mn-cs"/>
              </a:rPr>
              <a:t>ư</a:t>
            </a:r>
            <a:r>
              <a:rPr kumimoji="0" lang="en-US" altLang="ko-KR" sz="1600" b="1" i="0" u="none" strike="noStrike" kern="1200" cap="none" spc="0" normalizeH="0" baseline="0" noProof="0" dirty="0">
                <a:ln>
                  <a:noFill/>
                </a:ln>
                <a:solidFill>
                  <a:prstClr val="white"/>
                </a:solidFill>
                <a:effectLst/>
                <a:uLnTx/>
                <a:uFillTx/>
                <a:latin typeface="Arial"/>
                <a:ea typeface="Arial Unicode MS"/>
                <a:cs typeface="+mn-cs"/>
              </a:rPr>
              <a:t>u </a:t>
            </a:r>
            <a:r>
              <a:rPr kumimoji="0" lang="en-US" altLang="ko-KR" sz="1600" b="1" i="0" u="none" strike="noStrike" kern="1200" cap="none" spc="0" normalizeH="0" baseline="0" noProof="0" dirty="0" err="1">
                <a:ln>
                  <a:noFill/>
                </a:ln>
                <a:solidFill>
                  <a:prstClr val="white"/>
                </a:solidFill>
                <a:effectLst/>
                <a:uLnTx/>
                <a:uFillTx/>
                <a:latin typeface="Arial"/>
                <a:ea typeface="Arial Unicode MS"/>
                <a:cs typeface="+mn-cs"/>
              </a:rPr>
              <a:t>hóa</a:t>
            </a:r>
            <a:endParaRPr kumimoji="0" lang="ko-KR" altLang="en-US" sz="1600" b="1"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10" name="TextBox 9">
            <a:extLst>
              <a:ext uri="{FF2B5EF4-FFF2-40B4-BE49-F238E27FC236}">
                <a16:creationId xmlns:a16="http://schemas.microsoft.com/office/drawing/2014/main" id="{86039166-882D-4D95-B9FC-138CF2564A2D}"/>
              </a:ext>
            </a:extLst>
          </p:cNvPr>
          <p:cNvSpPr txBox="1"/>
          <p:nvPr/>
        </p:nvSpPr>
        <p:spPr>
          <a:xfrm rot="3670087">
            <a:off x="2300438" y="4737530"/>
            <a:ext cx="140563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err="1">
                <a:ln>
                  <a:noFill/>
                </a:ln>
                <a:solidFill>
                  <a:prstClr val="white"/>
                </a:solidFill>
                <a:effectLst/>
                <a:uLnTx/>
                <a:uFillTx/>
                <a:latin typeface="Arial"/>
                <a:ea typeface="Arial Unicode MS"/>
                <a:cs typeface="+mn-cs"/>
              </a:rPr>
              <a:t>Chính</a:t>
            </a:r>
            <a:r>
              <a:rPr kumimoji="0" lang="en-US" altLang="ko-KR" sz="1600" b="1" i="0" u="none" strike="noStrike" kern="1200" cap="none" spc="0" normalizeH="0" baseline="0" noProof="0" dirty="0">
                <a:ln>
                  <a:noFill/>
                </a:ln>
                <a:solidFill>
                  <a:prstClr val="white"/>
                </a:solidFill>
                <a:effectLst/>
                <a:uLnTx/>
                <a:uFillTx/>
                <a:latin typeface="Arial"/>
                <a:ea typeface="Arial Unicode MS"/>
                <a:cs typeface="+mn-cs"/>
              </a:rPr>
              <a:t> </a:t>
            </a:r>
            <a:r>
              <a:rPr kumimoji="0" lang="en-US" altLang="ko-KR" sz="1600" b="1" i="0" u="none" strike="noStrike" kern="1200" cap="none" spc="0" normalizeH="0" baseline="0" noProof="0" dirty="0" err="1">
                <a:ln>
                  <a:noFill/>
                </a:ln>
                <a:solidFill>
                  <a:prstClr val="white"/>
                </a:solidFill>
                <a:effectLst/>
                <a:uLnTx/>
                <a:uFillTx/>
                <a:latin typeface="Arial"/>
                <a:ea typeface="Arial Unicode MS"/>
                <a:cs typeface="+mn-cs"/>
              </a:rPr>
              <a:t>xác</a:t>
            </a:r>
            <a:endParaRPr kumimoji="0" lang="ko-KR" altLang="en-US" sz="1600" b="1"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11" name="TextBox 10">
            <a:extLst>
              <a:ext uri="{FF2B5EF4-FFF2-40B4-BE49-F238E27FC236}">
                <a16:creationId xmlns:a16="http://schemas.microsoft.com/office/drawing/2014/main" id="{D5B64134-C360-4D00-BFC5-B42CC6147D9C}"/>
              </a:ext>
            </a:extLst>
          </p:cNvPr>
          <p:cNvSpPr txBox="1"/>
          <p:nvPr/>
        </p:nvSpPr>
        <p:spPr>
          <a:xfrm rot="18136125">
            <a:off x="2274205" y="2673257"/>
            <a:ext cx="140563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err="1">
                <a:ln>
                  <a:noFill/>
                </a:ln>
                <a:solidFill>
                  <a:prstClr val="white"/>
                </a:solidFill>
                <a:effectLst/>
                <a:uLnTx/>
                <a:uFillTx/>
                <a:latin typeface="Arial"/>
                <a:ea typeface="Arial Unicode MS"/>
                <a:cs typeface="+mn-cs"/>
              </a:rPr>
              <a:t>Toàn</a:t>
            </a:r>
            <a:r>
              <a:rPr kumimoji="0" lang="en-US" altLang="ko-KR" sz="1600" b="1" i="0" u="none" strike="noStrike" kern="1200" cap="none" spc="0" normalizeH="0" baseline="0" noProof="0" dirty="0">
                <a:ln>
                  <a:noFill/>
                </a:ln>
                <a:solidFill>
                  <a:prstClr val="white"/>
                </a:solidFill>
                <a:effectLst/>
                <a:uLnTx/>
                <a:uFillTx/>
                <a:latin typeface="Arial"/>
                <a:ea typeface="Arial Unicode MS"/>
                <a:cs typeface="+mn-cs"/>
              </a:rPr>
              <a:t> </a:t>
            </a:r>
            <a:r>
              <a:rPr kumimoji="0" lang="en-US" altLang="ko-KR" sz="1600" b="1" i="0" u="none" strike="noStrike" kern="1200" cap="none" spc="0" normalizeH="0" baseline="0" noProof="0" dirty="0" err="1">
                <a:ln>
                  <a:noFill/>
                </a:ln>
                <a:solidFill>
                  <a:prstClr val="white"/>
                </a:solidFill>
                <a:effectLst/>
                <a:uLnTx/>
                <a:uFillTx/>
                <a:latin typeface="Arial"/>
                <a:ea typeface="Arial Unicode MS"/>
                <a:cs typeface="+mn-cs"/>
              </a:rPr>
              <a:t>vẹn</a:t>
            </a:r>
            <a:r>
              <a:rPr kumimoji="0" lang="en-US" altLang="ko-KR" sz="1600" b="1" i="0" u="none" strike="noStrike" kern="1200" cap="none" spc="0" normalizeH="0" baseline="0" noProof="0" dirty="0">
                <a:ln>
                  <a:noFill/>
                </a:ln>
                <a:solidFill>
                  <a:prstClr val="white"/>
                </a:solidFill>
                <a:effectLst/>
                <a:uLnTx/>
                <a:uFillTx/>
                <a:latin typeface="Arial"/>
                <a:ea typeface="Arial Unicode MS"/>
                <a:cs typeface="+mn-cs"/>
              </a:rPr>
              <a:t> DL</a:t>
            </a:r>
            <a:endParaRPr kumimoji="0" lang="ko-KR" altLang="en-US" sz="1600" b="1"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12" name="TextBox 11">
            <a:extLst>
              <a:ext uri="{FF2B5EF4-FFF2-40B4-BE49-F238E27FC236}">
                <a16:creationId xmlns:a16="http://schemas.microsoft.com/office/drawing/2014/main" id="{7D166859-A54C-4387-8BC6-478CE5DE8BCB}"/>
              </a:ext>
            </a:extLst>
          </p:cNvPr>
          <p:cNvSpPr txBox="1"/>
          <p:nvPr/>
        </p:nvSpPr>
        <p:spPr>
          <a:xfrm rot="18136125">
            <a:off x="1071641" y="4769092"/>
            <a:ext cx="140563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white"/>
                </a:solidFill>
                <a:effectLst/>
                <a:uLnTx/>
                <a:uFillTx/>
                <a:latin typeface="Arial"/>
                <a:ea typeface="Arial Unicode MS"/>
                <a:cs typeface="+mn-cs"/>
              </a:rPr>
              <a:t>Thao </a:t>
            </a:r>
            <a:r>
              <a:rPr kumimoji="0" lang="en-US" altLang="ko-KR" sz="1600" b="1" i="0" u="none" strike="noStrike" kern="1200" cap="none" spc="0" normalizeH="0" baseline="0" noProof="0" dirty="0" err="1">
                <a:ln>
                  <a:noFill/>
                </a:ln>
                <a:solidFill>
                  <a:prstClr val="white"/>
                </a:solidFill>
                <a:effectLst/>
                <a:uLnTx/>
                <a:uFillTx/>
                <a:latin typeface="Arial"/>
                <a:ea typeface="Arial Unicode MS"/>
                <a:cs typeface="+mn-cs"/>
              </a:rPr>
              <a:t>tác</a:t>
            </a:r>
            <a:r>
              <a:rPr kumimoji="0" lang="en-US" altLang="ko-KR" sz="1600" b="1" i="0" u="none" strike="noStrike" kern="1200" cap="none" spc="0" normalizeH="0" baseline="0" noProof="0" dirty="0">
                <a:ln>
                  <a:noFill/>
                </a:ln>
                <a:solidFill>
                  <a:prstClr val="white"/>
                </a:solidFill>
                <a:effectLst/>
                <a:uLnTx/>
                <a:uFillTx/>
                <a:latin typeface="Arial"/>
                <a:ea typeface="Arial Unicode MS"/>
                <a:cs typeface="+mn-cs"/>
              </a:rPr>
              <a:t> DL</a:t>
            </a:r>
            <a:endParaRPr kumimoji="0" lang="ko-KR" altLang="en-US" sz="1600" b="1"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13" name="TextBox 12">
            <a:extLst>
              <a:ext uri="{FF2B5EF4-FFF2-40B4-BE49-F238E27FC236}">
                <a16:creationId xmlns:a16="http://schemas.microsoft.com/office/drawing/2014/main" id="{A9F59572-3E53-4F99-8292-66977D8B7946}"/>
              </a:ext>
            </a:extLst>
          </p:cNvPr>
          <p:cNvSpPr txBox="1"/>
          <p:nvPr/>
        </p:nvSpPr>
        <p:spPr>
          <a:xfrm>
            <a:off x="2887362" y="3692641"/>
            <a:ext cx="140563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1600" b="1" dirty="0" err="1">
                <a:solidFill>
                  <a:prstClr val="white"/>
                </a:solidFill>
                <a:latin typeface="Arial"/>
                <a:ea typeface="Arial Unicode MS"/>
              </a:rPr>
              <a:t>Hiệu</a:t>
            </a:r>
            <a:r>
              <a:rPr lang="en-US" altLang="ko-KR" sz="1600" b="1" dirty="0">
                <a:solidFill>
                  <a:prstClr val="white"/>
                </a:solidFill>
                <a:latin typeface="Arial"/>
                <a:ea typeface="Arial Unicode MS"/>
              </a:rPr>
              <a:t> </a:t>
            </a:r>
            <a:r>
              <a:rPr lang="en-US" altLang="ko-KR" sz="1600" b="1" dirty="0" err="1">
                <a:solidFill>
                  <a:prstClr val="white"/>
                </a:solidFill>
                <a:latin typeface="Arial"/>
                <a:ea typeface="Arial Unicode MS"/>
              </a:rPr>
              <a:t>quả</a:t>
            </a:r>
            <a:endParaRPr kumimoji="0" lang="ko-KR" altLang="en-US" sz="1600" b="1"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14" name="TextBox 13">
            <a:extLst>
              <a:ext uri="{FF2B5EF4-FFF2-40B4-BE49-F238E27FC236}">
                <a16:creationId xmlns:a16="http://schemas.microsoft.com/office/drawing/2014/main" id="{DC402E5F-4FA1-4A88-A425-5F4D47555DD6}"/>
              </a:ext>
            </a:extLst>
          </p:cNvPr>
          <p:cNvSpPr txBox="1"/>
          <p:nvPr/>
        </p:nvSpPr>
        <p:spPr>
          <a:xfrm>
            <a:off x="456587" y="3693058"/>
            <a:ext cx="140563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white"/>
                </a:solidFill>
                <a:effectLst/>
                <a:uLnTx/>
                <a:uFillTx/>
                <a:latin typeface="Arial"/>
                <a:ea typeface="Arial Unicode MS"/>
                <a:cs typeface="+mn-cs"/>
              </a:rPr>
              <a:t>XD HT </a:t>
            </a:r>
            <a:r>
              <a:rPr kumimoji="0" lang="en-US" altLang="ko-KR" sz="1600" b="1" i="0" u="none" strike="noStrike" kern="1200" cap="none" spc="0" normalizeH="0" baseline="0" noProof="0" dirty="0" err="1">
                <a:ln>
                  <a:noFill/>
                </a:ln>
                <a:solidFill>
                  <a:prstClr val="white"/>
                </a:solidFill>
                <a:effectLst/>
                <a:uLnTx/>
                <a:uFillTx/>
                <a:latin typeface="Arial"/>
                <a:ea typeface="Arial Unicode MS"/>
                <a:cs typeface="+mn-cs"/>
              </a:rPr>
              <a:t>phù</a:t>
            </a:r>
            <a:r>
              <a:rPr kumimoji="0" lang="en-US" altLang="ko-KR" sz="1600" b="1" i="0" u="none" strike="noStrike" kern="1200" cap="none" spc="0" normalizeH="0" baseline="0" noProof="0" dirty="0">
                <a:ln>
                  <a:noFill/>
                </a:ln>
                <a:solidFill>
                  <a:prstClr val="white"/>
                </a:solidFill>
                <a:effectLst/>
                <a:uLnTx/>
                <a:uFillTx/>
                <a:latin typeface="Arial"/>
                <a:ea typeface="Arial Unicode MS"/>
                <a:cs typeface="+mn-cs"/>
              </a:rPr>
              <a:t> h</a:t>
            </a:r>
            <a:r>
              <a:rPr lang="en-US" altLang="ko-KR" sz="1600" b="1" dirty="0" err="1">
                <a:solidFill>
                  <a:prstClr val="white"/>
                </a:solidFill>
                <a:latin typeface="Arial"/>
                <a:ea typeface="Arial Unicode MS"/>
              </a:rPr>
              <a:t>ợp</a:t>
            </a:r>
            <a:endParaRPr kumimoji="0" lang="ko-KR" altLang="en-US" sz="1600" b="1" i="0" u="none" strike="noStrike" kern="1200" cap="none" spc="0" normalizeH="0" baseline="0" noProof="0" dirty="0">
              <a:ln>
                <a:noFill/>
              </a:ln>
              <a:solidFill>
                <a:prstClr val="white"/>
              </a:solidFill>
              <a:effectLst/>
              <a:uLnTx/>
              <a:uFillTx/>
              <a:latin typeface="Arial"/>
              <a:ea typeface="Arial Unicode MS"/>
              <a:cs typeface="+mn-cs"/>
            </a:endParaRPr>
          </a:p>
        </p:txBody>
      </p:sp>
      <p:graphicFrame>
        <p:nvGraphicFramePr>
          <p:cNvPr id="33" name="Table 6">
            <a:extLst>
              <a:ext uri="{FF2B5EF4-FFF2-40B4-BE49-F238E27FC236}">
                <a16:creationId xmlns:a16="http://schemas.microsoft.com/office/drawing/2014/main" id="{D10FCF7C-9012-47C9-867B-2FA2C5B7C272}"/>
              </a:ext>
            </a:extLst>
          </p:cNvPr>
          <p:cNvGraphicFramePr>
            <a:graphicFrameLocks noGrp="1"/>
          </p:cNvGraphicFramePr>
          <p:nvPr>
            <p:extLst>
              <p:ext uri="{D42A27DB-BD31-4B8C-83A1-F6EECF244321}">
                <p14:modId xmlns:p14="http://schemas.microsoft.com/office/powerpoint/2010/main" val="154868321"/>
              </p:ext>
            </p:extLst>
          </p:nvPr>
        </p:nvGraphicFramePr>
        <p:xfrm>
          <a:off x="4901184" y="1345796"/>
          <a:ext cx="6922010" cy="4693930"/>
        </p:xfrm>
        <a:graphic>
          <a:graphicData uri="http://schemas.openxmlformats.org/drawingml/2006/table">
            <a:tbl>
              <a:tblPr firstRow="1" bandRow="1">
                <a:tableStyleId>{3B4B98B0-60AC-42C2-AFA5-B58CD77FA1E5}</a:tableStyleId>
              </a:tblPr>
              <a:tblGrid>
                <a:gridCol w="2084780">
                  <a:extLst>
                    <a:ext uri="{9D8B030D-6E8A-4147-A177-3AD203B41FA5}">
                      <a16:colId xmlns:a16="http://schemas.microsoft.com/office/drawing/2014/main" val="3824001844"/>
                    </a:ext>
                  </a:extLst>
                </a:gridCol>
                <a:gridCol w="2287128">
                  <a:extLst>
                    <a:ext uri="{9D8B030D-6E8A-4147-A177-3AD203B41FA5}">
                      <a16:colId xmlns:a16="http://schemas.microsoft.com/office/drawing/2014/main" val="3404209117"/>
                    </a:ext>
                  </a:extLst>
                </a:gridCol>
                <a:gridCol w="2550102">
                  <a:extLst>
                    <a:ext uri="{9D8B030D-6E8A-4147-A177-3AD203B41FA5}">
                      <a16:colId xmlns:a16="http://schemas.microsoft.com/office/drawing/2014/main" val="3138033426"/>
                    </a:ext>
                  </a:extLst>
                </a:gridCol>
              </a:tblGrid>
              <a:tr h="380964">
                <a:tc>
                  <a:txBody>
                    <a:bodyPr/>
                    <a:lstStyle/>
                    <a:p>
                      <a:pPr algn="ctr"/>
                      <a:r>
                        <a:rPr lang="en-US" sz="2000" b="1">
                          <a:latin typeface="Times New Roman" panose="02020603050405020304" pitchFamily="18" charset="0"/>
                          <a:cs typeface="Times New Roman" panose="02020603050405020304" pitchFamily="18" charset="0"/>
                        </a:rPr>
                        <a:t>Đặc điểm</a:t>
                      </a:r>
                      <a:endParaRPr lang="en-US" sz="2000">
                        <a:latin typeface="Times New Roman" panose="02020603050405020304" pitchFamily="18" charset="0"/>
                        <a:cs typeface="Times New Roman" panose="02020603050405020304" pitchFamily="18" charset="0"/>
                      </a:endParaRPr>
                    </a:p>
                  </a:txBody>
                  <a:tcPr marL="85347" marR="85347" marT="42673" marB="42673" anchor="ctr"/>
                </a:tc>
                <a:tc>
                  <a:txBody>
                    <a:bodyPr/>
                    <a:lstStyle/>
                    <a:p>
                      <a:pPr algn="ctr"/>
                      <a:r>
                        <a:rPr lang="vi-VN" sz="2000" b="1" dirty="0">
                          <a:latin typeface="Times New Roman" panose="02020603050405020304" pitchFamily="18" charset="0"/>
                          <a:cs typeface="Times New Roman" panose="02020603050405020304" pitchFamily="18" charset="0"/>
                        </a:rPr>
                        <a:t>CRDB</a:t>
                      </a:r>
                      <a:endParaRPr lang="vi-VN" sz="2000" dirty="0">
                        <a:latin typeface="Times New Roman" panose="02020603050405020304" pitchFamily="18" charset="0"/>
                        <a:cs typeface="Times New Roman" panose="02020603050405020304" pitchFamily="18" charset="0"/>
                      </a:endParaRPr>
                    </a:p>
                  </a:txBody>
                  <a:tcPr marL="85347" marR="85347" marT="42673" marB="42673" anchor="ctr"/>
                </a:tc>
                <a:tc>
                  <a:txBody>
                    <a:bodyPr/>
                    <a:lstStyle/>
                    <a:p>
                      <a:pPr algn="ctr"/>
                      <a:r>
                        <a:rPr lang="vi-VN" sz="2000" b="1" dirty="0">
                          <a:latin typeface="Times New Roman" panose="02020603050405020304" pitchFamily="18" charset="0"/>
                          <a:cs typeface="Times New Roman" panose="02020603050405020304" pitchFamily="18" charset="0"/>
                        </a:rPr>
                        <a:t>IPRDB</a:t>
                      </a:r>
                      <a:endParaRPr lang="vi-VN" sz="2000" dirty="0">
                        <a:latin typeface="Times New Roman" panose="02020603050405020304" pitchFamily="18" charset="0"/>
                        <a:cs typeface="Times New Roman" panose="02020603050405020304" pitchFamily="18" charset="0"/>
                      </a:endParaRPr>
                    </a:p>
                  </a:txBody>
                  <a:tcPr marL="85347" marR="85347" marT="42673" marB="42673" anchor="ctr"/>
                </a:tc>
                <a:extLst>
                  <a:ext uri="{0D108BD9-81ED-4DB2-BD59-A6C34878D82A}">
                    <a16:rowId xmlns:a16="http://schemas.microsoft.com/office/drawing/2014/main" val="41608783"/>
                  </a:ext>
                </a:extLst>
              </a:tr>
              <a:tr h="643428">
                <a:tc>
                  <a:txBody>
                    <a:bodyPr/>
                    <a:lstStyle/>
                    <a:p>
                      <a:r>
                        <a:rPr lang="en-US" sz="2000" b="1">
                          <a:latin typeface="Times New Roman" panose="02020603050405020304" pitchFamily="18" charset="0"/>
                          <a:cs typeface="Times New Roman" panose="02020603050405020304" pitchFamily="18" charset="0"/>
                        </a:rPr>
                        <a:t>Loại dữ liệu</a:t>
                      </a:r>
                      <a:endParaRPr lang="en-US" sz="2000">
                        <a:latin typeface="Times New Roman" panose="02020603050405020304" pitchFamily="18" charset="0"/>
                        <a:cs typeface="Times New Roman" panose="02020603050405020304" pitchFamily="18" charset="0"/>
                      </a:endParaRPr>
                    </a:p>
                  </a:txBody>
                  <a:tcPr marL="85347" marR="85347" marT="42673" marB="42673" anchor="ctr"/>
                </a:tc>
                <a:tc>
                  <a:txBody>
                    <a:bodyPr/>
                    <a:lstStyle/>
                    <a:p>
                      <a:r>
                        <a:rPr lang="en-US" sz="2000">
                          <a:latin typeface="Times New Roman" panose="02020603050405020304" pitchFamily="18" charset="0"/>
                          <a:cs typeface="Times New Roman" panose="02020603050405020304" pitchFamily="18" charset="0"/>
                        </a:rPr>
                        <a:t>Giá trị cụ thể, chính xác.</a:t>
                      </a:r>
                    </a:p>
                  </a:txBody>
                  <a:tcPr marL="85347" marR="85347" marT="42673" marB="42673" anchor="ctr"/>
                </a:tc>
                <a:tc>
                  <a:txBody>
                    <a:bodyPr/>
                    <a:lstStyle/>
                    <a:p>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suất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khoảng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suất</a:t>
                      </a:r>
                      <a:r>
                        <a:rPr lang="en-US" sz="2000" dirty="0">
                          <a:latin typeface="Times New Roman" panose="02020603050405020304" pitchFamily="18" charset="0"/>
                          <a:cs typeface="Times New Roman" panose="02020603050405020304" pitchFamily="18" charset="0"/>
                        </a:rPr>
                        <a:t>.</a:t>
                      </a:r>
                    </a:p>
                  </a:txBody>
                  <a:tcPr marL="85347" marR="85347" marT="42673" marB="42673" anchor="ctr"/>
                </a:tc>
                <a:extLst>
                  <a:ext uri="{0D108BD9-81ED-4DB2-BD59-A6C34878D82A}">
                    <a16:rowId xmlns:a16="http://schemas.microsoft.com/office/drawing/2014/main" val="3609159112"/>
                  </a:ext>
                </a:extLst>
              </a:tr>
              <a:tr h="905891">
                <a:tc>
                  <a:txBody>
                    <a:bodyPr/>
                    <a:lstStyle/>
                    <a:p>
                      <a:r>
                        <a:rPr lang="en-US" sz="2000" b="1">
                          <a:latin typeface="Times New Roman" panose="02020603050405020304" pitchFamily="18" charset="0"/>
                          <a:cs typeface="Times New Roman" panose="02020603050405020304" pitchFamily="18" charset="0"/>
                        </a:rPr>
                        <a:t>Xử lý dữ liệu không chắc chắn</a:t>
                      </a:r>
                    </a:p>
                  </a:txBody>
                  <a:tcPr marL="85347" marR="85347" marT="42673" marB="42673" anchor="ctr"/>
                </a:tc>
                <a:tc>
                  <a:txBody>
                    <a:bodyPr/>
                    <a:lstStyle/>
                    <a:p>
                      <a:r>
                        <a:rPr lang="vi-VN" sz="2000" kern="1200">
                          <a:solidFill>
                            <a:schemeClr val="tx1"/>
                          </a:solidFill>
                          <a:latin typeface="Times New Roman" panose="02020603050405020304" pitchFamily="18" charset="0"/>
                          <a:cs typeface="Times New Roman" panose="02020603050405020304" pitchFamily="18" charset="0"/>
                        </a:rPr>
                        <a:t>Không được hỗ trợ.</a:t>
                      </a:r>
                      <a:endParaRPr lang="en-US" sz="2000" kern="1200">
                        <a:solidFill>
                          <a:schemeClr val="tx1"/>
                        </a:solidFill>
                        <a:latin typeface="Times New Roman" panose="02020603050405020304" pitchFamily="18" charset="0"/>
                        <a:ea typeface="+mn-ea"/>
                        <a:cs typeface="Times New Roman" panose="02020603050405020304" pitchFamily="18" charset="0"/>
                      </a:endParaRPr>
                    </a:p>
                  </a:txBody>
                  <a:tcPr marL="85347" marR="85347" marT="42673" marB="42673"/>
                </a:tc>
                <a:tc>
                  <a:txBody>
                    <a:bodyPr/>
                    <a:lstStyle/>
                    <a:p>
                      <a:r>
                        <a:rPr lang="vi-VN" sz="2000" kern="1200" dirty="0">
                          <a:solidFill>
                            <a:schemeClr val="tx1"/>
                          </a:solidFill>
                          <a:latin typeface="Times New Roman" panose="02020603050405020304" pitchFamily="18" charset="0"/>
                          <a:ea typeface="+mn-ea"/>
                          <a:cs typeface="Times New Roman" panose="02020603050405020304" pitchFamily="18" charset="0"/>
                        </a:rPr>
                        <a:t>Được hỗ trợ, bao gồm các truy vấn với ngữ nghĩa xác suất.</a:t>
                      </a:r>
                      <a:endParaRPr lang="en-US" sz="2000" kern="1200" dirty="0">
                        <a:solidFill>
                          <a:schemeClr val="tx1"/>
                        </a:solidFill>
                        <a:latin typeface="Times New Roman" panose="02020603050405020304" pitchFamily="18" charset="0"/>
                        <a:ea typeface="+mn-ea"/>
                        <a:cs typeface="Times New Roman" panose="02020603050405020304" pitchFamily="18" charset="0"/>
                      </a:endParaRPr>
                    </a:p>
                  </a:txBody>
                  <a:tcPr marL="85347" marR="85347" marT="42673" marB="42673"/>
                </a:tc>
                <a:extLst>
                  <a:ext uri="{0D108BD9-81ED-4DB2-BD59-A6C34878D82A}">
                    <a16:rowId xmlns:a16="http://schemas.microsoft.com/office/drawing/2014/main" val="4294070888"/>
                  </a:ext>
                </a:extLst>
              </a:tr>
              <a:tr h="1168355">
                <a:tc>
                  <a:txBody>
                    <a:bodyPr/>
                    <a:lstStyle/>
                    <a:p>
                      <a:r>
                        <a:rPr lang="en-US" sz="2000" b="1">
                          <a:latin typeface="Times New Roman" panose="02020603050405020304" pitchFamily="18" charset="0"/>
                          <a:cs typeface="Times New Roman" panose="02020603050405020304" pitchFamily="18" charset="0"/>
                        </a:rPr>
                        <a:t>Phép toán</a:t>
                      </a:r>
                    </a:p>
                  </a:txBody>
                  <a:tcPr marL="85347" marR="85347" marT="42673" marB="42673" anchor="ctr"/>
                </a:tc>
                <a:tc>
                  <a:txBody>
                    <a:bodyPr/>
                    <a:lstStyle/>
                    <a:p>
                      <a:r>
                        <a:rPr lang="en-US" sz="2000" dirty="0" err="1">
                          <a:latin typeface="Times New Roman" panose="02020603050405020304" pitchFamily="18" charset="0"/>
                          <a:cs typeface="Times New Roman" panose="02020603050405020304" pitchFamily="18" charset="0"/>
                        </a:rPr>
                        <a:t>Chỉ</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định</a:t>
                      </a:r>
                      <a:r>
                        <a:rPr lang="en-US" sz="2000" dirty="0">
                          <a:latin typeface="Times New Roman" panose="02020603050405020304" pitchFamily="18" charset="0"/>
                          <a:cs typeface="Times New Roman" panose="02020603050405020304" pitchFamily="18" charset="0"/>
                        </a:rPr>
                        <a:t>.</a:t>
                      </a:r>
                    </a:p>
                  </a:txBody>
                  <a:tcPr marL="85347" marR="85347" marT="42673" marB="42673" anchor="ctr"/>
                </a:tc>
                <a:tc>
                  <a:txBody>
                    <a:bodyPr/>
                    <a:lstStyle/>
                    <a:p>
                      <a:r>
                        <a:rPr lang="vi-VN" sz="2000" kern="1200" dirty="0">
                          <a:solidFill>
                            <a:schemeClr val="tx1"/>
                          </a:solidFill>
                          <a:latin typeface="Times New Roman" panose="02020603050405020304" pitchFamily="18" charset="0"/>
                          <a:ea typeface="+mn-ea"/>
                          <a:cs typeface="Times New Roman" panose="02020603050405020304" pitchFamily="18" charset="0"/>
                        </a:rPr>
                        <a:t>Thực hiện các phép toán như chọn, chiếu, nối... với thuộc tính xác suất.</a:t>
                      </a:r>
                      <a:endParaRPr lang="en-US" sz="2000" kern="1200" dirty="0">
                        <a:solidFill>
                          <a:schemeClr val="tx1"/>
                        </a:solidFill>
                        <a:latin typeface="Times New Roman" panose="02020603050405020304" pitchFamily="18" charset="0"/>
                        <a:ea typeface="+mn-ea"/>
                        <a:cs typeface="Times New Roman" panose="02020603050405020304" pitchFamily="18" charset="0"/>
                      </a:endParaRPr>
                    </a:p>
                  </a:txBody>
                  <a:tcPr marL="85347" marR="85347" marT="42673" marB="42673"/>
                </a:tc>
                <a:extLst>
                  <a:ext uri="{0D108BD9-81ED-4DB2-BD59-A6C34878D82A}">
                    <a16:rowId xmlns:a16="http://schemas.microsoft.com/office/drawing/2014/main" val="2059554436"/>
                  </a:ext>
                </a:extLst>
              </a:tr>
              <a:tr h="1168355">
                <a:tc>
                  <a:txBody>
                    <a:bodyPr/>
                    <a:lstStyle/>
                    <a:p>
                      <a:r>
                        <a:rPr lang="en-US" sz="2000" b="1" dirty="0" err="1">
                          <a:latin typeface="Times New Roman" panose="02020603050405020304" pitchFamily="18" charset="0"/>
                          <a:cs typeface="Times New Roman" panose="02020603050405020304" pitchFamily="18" charset="0"/>
                        </a:rPr>
                        <a:t>Ứng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dụng</a:t>
                      </a:r>
                      <a:endParaRPr lang="en-US" sz="2000" b="1" dirty="0">
                        <a:latin typeface="Times New Roman" panose="02020603050405020304" pitchFamily="18" charset="0"/>
                        <a:cs typeface="Times New Roman" panose="02020603050405020304" pitchFamily="18" charset="0"/>
                      </a:endParaRPr>
                    </a:p>
                  </a:txBody>
                  <a:tcPr marL="85347" marR="85347" marT="42673" marB="42673" anchor="ctr"/>
                </a:tc>
                <a:tc>
                  <a:txBody>
                    <a:bodyPr/>
                    <a:lstStyle/>
                    <a:p>
                      <a:r>
                        <a:rPr lang="en-US" sz="2000">
                          <a:latin typeface="Times New Roman" panose="02020603050405020304" pitchFamily="18" charset="0"/>
                          <a:cs typeface="Times New Roman" panose="02020603050405020304" pitchFamily="18" charset="0"/>
                        </a:rPr>
                        <a:t>Xử lý các dữ liệu cố định, chính xác.</a:t>
                      </a:r>
                    </a:p>
                  </a:txBody>
                  <a:tcPr marL="85347" marR="85347" marT="42673" marB="42673"/>
                </a:tc>
                <a:tc>
                  <a:txBody>
                    <a:bodyPr/>
                    <a:lstStyle/>
                    <a:p>
                      <a:r>
                        <a:rPr lang="en-US" sz="2000" kern="1200" dirty="0" err="1">
                          <a:solidFill>
                            <a:schemeClr val="tx1"/>
                          </a:solidFill>
                          <a:latin typeface="Times New Roman" panose="02020603050405020304" pitchFamily="18" charset="0"/>
                          <a:cs typeface="Times New Roman" panose="02020603050405020304" pitchFamily="18" charset="0"/>
                        </a:rPr>
                        <a:t>Xử</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lý</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các</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dữ</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liệu</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dao</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động</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không</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chắc</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chắn</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hoặc</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thiếu</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thông</a:t>
                      </a:r>
                      <a:r>
                        <a:rPr lang="en-US" sz="2000" kern="1200" dirty="0">
                          <a:solidFill>
                            <a:schemeClr val="tx1"/>
                          </a:solidFill>
                          <a:latin typeface="Times New Roman" panose="02020603050405020304" pitchFamily="18" charset="0"/>
                          <a:cs typeface="Times New Roman" panose="02020603050405020304" pitchFamily="18" charset="0"/>
                        </a:rPr>
                        <a:t> tin.</a:t>
                      </a:r>
                      <a:endParaRPr lang="en-US" sz="2000" kern="1200" dirty="0">
                        <a:solidFill>
                          <a:schemeClr val="tx1"/>
                        </a:solidFill>
                        <a:latin typeface="Times New Roman" panose="02020603050405020304" pitchFamily="18" charset="0"/>
                        <a:ea typeface="+mn-ea"/>
                        <a:cs typeface="Times New Roman" panose="02020603050405020304" pitchFamily="18" charset="0"/>
                      </a:endParaRPr>
                    </a:p>
                  </a:txBody>
                  <a:tcPr marL="85347" marR="85347" marT="42673" marB="42673"/>
                </a:tc>
                <a:extLst>
                  <a:ext uri="{0D108BD9-81ED-4DB2-BD59-A6C34878D82A}">
                    <a16:rowId xmlns:a16="http://schemas.microsoft.com/office/drawing/2014/main" val="2913234252"/>
                  </a:ext>
                </a:extLst>
              </a:tr>
            </a:tbl>
          </a:graphicData>
        </a:graphic>
      </p:graphicFrame>
    </p:spTree>
    <p:extLst>
      <p:ext uri="{BB962C8B-B14F-4D97-AF65-F5344CB8AC3E}">
        <p14:creationId xmlns:p14="http://schemas.microsoft.com/office/powerpoint/2010/main" val="4005271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34288" y="402551"/>
            <a:ext cx="5012264" cy="794815"/>
          </a:xfrm>
        </p:spPr>
        <p:txBody>
          <a:bodyPr/>
          <a:lstStyle/>
          <a:p>
            <a:r>
              <a:rPr lang="en-US" b="1" dirty="0"/>
              <a:t>PHÉP CHỌN </a:t>
            </a:r>
          </a:p>
        </p:txBody>
      </p:sp>
      <p:sp>
        <p:nvSpPr>
          <p:cNvPr id="3" name="사각형: 둥근 모서리 2">
            <a:extLst>
              <a:ext uri="{FF2B5EF4-FFF2-40B4-BE49-F238E27FC236}">
                <a16:creationId xmlns:a16="http://schemas.microsoft.com/office/drawing/2014/main" id="{B7A4128E-3D01-42D0-B0F9-F2373B65C550}"/>
              </a:ext>
            </a:extLst>
          </p:cNvPr>
          <p:cNvSpPr/>
          <p:nvPr/>
        </p:nvSpPr>
        <p:spPr>
          <a:xfrm>
            <a:off x="3786573" y="1861073"/>
            <a:ext cx="8028137" cy="4023360"/>
          </a:xfrm>
          <a:prstGeom prst="roundRect">
            <a:avLst>
              <a:gd name="adj" fmla="val 2910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grpSp>
        <p:nvGrpSpPr>
          <p:cNvPr id="4" name="그룹 3">
            <a:extLst>
              <a:ext uri="{FF2B5EF4-FFF2-40B4-BE49-F238E27FC236}">
                <a16:creationId xmlns:a16="http://schemas.microsoft.com/office/drawing/2014/main" id="{05F07910-E97D-4DEE-A363-E02078D77E34}"/>
              </a:ext>
            </a:extLst>
          </p:cNvPr>
          <p:cNvGrpSpPr/>
          <p:nvPr/>
        </p:nvGrpSpPr>
        <p:grpSpPr>
          <a:xfrm>
            <a:off x="519214" y="2455942"/>
            <a:ext cx="2792272" cy="2854968"/>
            <a:chOff x="1666566" y="3451657"/>
            <a:chExt cx="2305154" cy="2356912"/>
          </a:xfrm>
        </p:grpSpPr>
        <p:grpSp>
          <p:nvGrpSpPr>
            <p:cNvPr id="5" name="그룹 4">
              <a:extLst>
                <a:ext uri="{FF2B5EF4-FFF2-40B4-BE49-F238E27FC236}">
                  <a16:creationId xmlns:a16="http://schemas.microsoft.com/office/drawing/2014/main" id="{0F3693C4-D8BC-40F0-86F2-2D84E007C0D3}"/>
                </a:ext>
              </a:extLst>
            </p:cNvPr>
            <p:cNvGrpSpPr/>
            <p:nvPr/>
          </p:nvGrpSpPr>
          <p:grpSpPr>
            <a:xfrm>
              <a:off x="1666566" y="3451657"/>
              <a:ext cx="2305154" cy="2356912"/>
              <a:chOff x="7305457" y="4789169"/>
              <a:chExt cx="1462959" cy="1495809"/>
            </a:xfrm>
          </p:grpSpPr>
          <p:sp>
            <p:nvSpPr>
              <p:cNvPr id="9" name="Freeform: Shape 9">
                <a:extLst>
                  <a:ext uri="{FF2B5EF4-FFF2-40B4-BE49-F238E27FC236}">
                    <a16:creationId xmlns:a16="http://schemas.microsoft.com/office/drawing/2014/main" id="{8FBD3E12-E255-4D82-A713-21847FB65594}"/>
                  </a:ext>
                </a:extLst>
              </p:cNvPr>
              <p:cNvSpPr/>
              <p:nvPr/>
            </p:nvSpPr>
            <p:spPr>
              <a:xfrm>
                <a:off x="7305457" y="4791681"/>
                <a:ext cx="724682" cy="1111913"/>
              </a:xfrm>
              <a:custGeom>
                <a:avLst/>
                <a:gdLst>
                  <a:gd name="connsiteX0" fmla="*/ 722212 w 724682"/>
                  <a:gd name="connsiteY0" fmla="*/ 2251 h 1111913"/>
                  <a:gd name="connsiteX1" fmla="*/ 720307 w 724682"/>
                  <a:gd name="connsiteY1" fmla="*/ 259426 h 1111913"/>
                  <a:gd name="connsiteX2" fmla="*/ 670778 w 724682"/>
                  <a:gd name="connsiteY2" fmla="*/ 586134 h 1111913"/>
                  <a:gd name="connsiteX3" fmla="*/ 576480 w 724682"/>
                  <a:gd name="connsiteY3" fmla="*/ 761394 h 1111913"/>
                  <a:gd name="connsiteX4" fmla="*/ 98325 w 724682"/>
                  <a:gd name="connsiteY4" fmla="*/ 1111914 h 1111913"/>
                  <a:gd name="connsiteX5" fmla="*/ 89752 w 724682"/>
                  <a:gd name="connsiteY5" fmla="*/ 385156 h 1111913"/>
                  <a:gd name="connsiteX6" fmla="*/ 722212 w 724682"/>
                  <a:gd name="connsiteY6" fmla="*/ 2251 h 111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82" h="1111913">
                    <a:moveTo>
                      <a:pt x="722212" y="2251"/>
                    </a:moveTo>
                    <a:cubicBezTo>
                      <a:pt x="722212" y="88929"/>
                      <a:pt x="728880" y="174654"/>
                      <a:pt x="720307" y="259426"/>
                    </a:cubicBezTo>
                    <a:cubicBezTo>
                      <a:pt x="709830" y="368964"/>
                      <a:pt x="691732" y="478501"/>
                      <a:pt x="670778" y="586134"/>
                    </a:cubicBezTo>
                    <a:cubicBezTo>
                      <a:pt x="658395" y="652808"/>
                      <a:pt x="623153" y="711864"/>
                      <a:pt x="576480" y="761394"/>
                    </a:cubicBezTo>
                    <a:cubicBezTo>
                      <a:pt x="440272" y="907126"/>
                      <a:pt x="273585" y="1010949"/>
                      <a:pt x="98325" y="1111914"/>
                    </a:cubicBezTo>
                    <a:cubicBezTo>
                      <a:pt x="-27405" y="868074"/>
                      <a:pt x="-35025" y="627091"/>
                      <a:pt x="89752" y="385156"/>
                    </a:cubicBezTo>
                    <a:cubicBezTo>
                      <a:pt x="214530" y="146079"/>
                      <a:pt x="493612" y="-21561"/>
                      <a:pt x="722212" y="2251"/>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0" name="Freeform: Shape 10">
                <a:extLst>
                  <a:ext uri="{FF2B5EF4-FFF2-40B4-BE49-F238E27FC236}">
                    <a16:creationId xmlns:a16="http://schemas.microsoft.com/office/drawing/2014/main" id="{45309884-C6CD-4C94-80AA-A813C820CCDD}"/>
                  </a:ext>
                </a:extLst>
              </p:cNvPr>
              <p:cNvSpPr/>
              <p:nvPr/>
            </p:nvSpPr>
            <p:spPr>
              <a:xfrm>
                <a:off x="7409497" y="5656582"/>
                <a:ext cx="1257300" cy="628396"/>
              </a:xfrm>
              <a:custGeom>
                <a:avLst/>
                <a:gdLst>
                  <a:gd name="connsiteX0" fmla="*/ 1257300 w 1257300"/>
                  <a:gd name="connsiteY0" fmla="*/ 259395 h 628396"/>
                  <a:gd name="connsiteX1" fmla="*/ 606742 w 1257300"/>
                  <a:gd name="connsiteY1" fmla="*/ 628013 h 628396"/>
                  <a:gd name="connsiteX2" fmla="*/ 0 w 1257300"/>
                  <a:gd name="connsiteY2" fmla="*/ 259395 h 628396"/>
                  <a:gd name="connsiteX3" fmla="*/ 57150 w 1257300"/>
                  <a:gd name="connsiteY3" fmla="*/ 223200 h 628396"/>
                  <a:gd name="connsiteX4" fmla="*/ 461963 w 1257300"/>
                  <a:gd name="connsiteY4" fmla="*/ 28891 h 628396"/>
                  <a:gd name="connsiteX5" fmla="*/ 776288 w 1257300"/>
                  <a:gd name="connsiteY5" fmla="*/ 24128 h 628396"/>
                  <a:gd name="connsiteX6" fmla="*/ 1257300 w 1257300"/>
                  <a:gd name="connsiteY6" fmla="*/ 259395 h 62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7300" h="628396">
                    <a:moveTo>
                      <a:pt x="1257300" y="259395"/>
                    </a:moveTo>
                    <a:cubicBezTo>
                      <a:pt x="1103947" y="501330"/>
                      <a:pt x="892492" y="636585"/>
                      <a:pt x="606742" y="628013"/>
                    </a:cubicBezTo>
                    <a:cubicBezTo>
                      <a:pt x="340042" y="620393"/>
                      <a:pt x="141922" y="487995"/>
                      <a:pt x="0" y="259395"/>
                    </a:cubicBezTo>
                    <a:cubicBezTo>
                      <a:pt x="20955" y="246060"/>
                      <a:pt x="39052" y="234630"/>
                      <a:pt x="57150" y="223200"/>
                    </a:cubicBezTo>
                    <a:cubicBezTo>
                      <a:pt x="186690" y="146048"/>
                      <a:pt x="319088" y="77468"/>
                      <a:pt x="461963" y="28891"/>
                    </a:cubicBezTo>
                    <a:cubicBezTo>
                      <a:pt x="566738" y="-7305"/>
                      <a:pt x="670560" y="-10162"/>
                      <a:pt x="776288" y="24128"/>
                    </a:cubicBezTo>
                    <a:cubicBezTo>
                      <a:pt x="946785" y="78420"/>
                      <a:pt x="1101090" y="163193"/>
                      <a:pt x="1257300" y="259395"/>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1" name="Freeform: Shape 11">
                <a:extLst>
                  <a:ext uri="{FF2B5EF4-FFF2-40B4-BE49-F238E27FC236}">
                    <a16:creationId xmlns:a16="http://schemas.microsoft.com/office/drawing/2014/main" id="{00A647C7-5B48-4989-AE3F-DD1227CD298E}"/>
                  </a:ext>
                </a:extLst>
              </p:cNvPr>
              <p:cNvSpPr/>
              <p:nvPr/>
            </p:nvSpPr>
            <p:spPr>
              <a:xfrm>
                <a:off x="8042910" y="4789169"/>
                <a:ext cx="725506" cy="1112519"/>
              </a:xfrm>
              <a:custGeom>
                <a:avLst/>
                <a:gdLst>
                  <a:gd name="connsiteX0" fmla="*/ 624840 w 725506"/>
                  <a:gd name="connsiteY0" fmla="*/ 1112520 h 1112519"/>
                  <a:gd name="connsiteX1" fmla="*/ 195263 w 725506"/>
                  <a:gd name="connsiteY1" fmla="*/ 812482 h 1112519"/>
                  <a:gd name="connsiteX2" fmla="*/ 23813 w 725506"/>
                  <a:gd name="connsiteY2" fmla="*/ 445770 h 1112519"/>
                  <a:gd name="connsiteX3" fmla="*/ 0 w 725506"/>
                  <a:gd name="connsiteY3" fmla="*/ 21908 h 1112519"/>
                  <a:gd name="connsiteX4" fmla="*/ 2857 w 725506"/>
                  <a:gd name="connsiteY4" fmla="*/ 0 h 1112519"/>
                  <a:gd name="connsiteX5" fmla="*/ 620077 w 725506"/>
                  <a:gd name="connsiteY5" fmla="*/ 358140 h 1112519"/>
                  <a:gd name="connsiteX6" fmla="*/ 624840 w 725506"/>
                  <a:gd name="connsiteY6" fmla="*/ 1112520 h 111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5506" h="1112519">
                    <a:moveTo>
                      <a:pt x="624840" y="1112520"/>
                    </a:moveTo>
                    <a:cubicBezTo>
                      <a:pt x="471488" y="1024890"/>
                      <a:pt x="325755" y="929640"/>
                      <a:pt x="195263" y="812482"/>
                    </a:cubicBezTo>
                    <a:cubicBezTo>
                      <a:pt x="85725" y="713423"/>
                      <a:pt x="38100" y="586740"/>
                      <a:pt x="23813" y="445770"/>
                    </a:cubicBezTo>
                    <a:cubicBezTo>
                      <a:pt x="10477" y="304800"/>
                      <a:pt x="7620" y="162878"/>
                      <a:pt x="0" y="21908"/>
                    </a:cubicBezTo>
                    <a:cubicBezTo>
                      <a:pt x="0" y="16193"/>
                      <a:pt x="952" y="10478"/>
                      <a:pt x="2857" y="0"/>
                    </a:cubicBezTo>
                    <a:cubicBezTo>
                      <a:pt x="273367" y="10478"/>
                      <a:pt x="480060" y="128588"/>
                      <a:pt x="620077" y="358140"/>
                    </a:cubicBezTo>
                    <a:cubicBezTo>
                      <a:pt x="773430" y="611505"/>
                      <a:pt x="745807" y="920115"/>
                      <a:pt x="624840" y="111252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grpSp>
        <p:sp>
          <p:nvSpPr>
            <p:cNvPr id="6" name="Parallelogram 15">
              <a:extLst>
                <a:ext uri="{FF2B5EF4-FFF2-40B4-BE49-F238E27FC236}">
                  <a16:creationId xmlns:a16="http://schemas.microsoft.com/office/drawing/2014/main" id="{B6154502-670F-4D0C-AF85-6A43144E9816}"/>
                </a:ext>
              </a:extLst>
            </p:cNvPr>
            <p:cNvSpPr/>
            <p:nvPr/>
          </p:nvSpPr>
          <p:spPr>
            <a:xfrm flipH="1">
              <a:off x="2657095" y="5149539"/>
              <a:ext cx="327911" cy="327911"/>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7" name="Rounded Rectangle 6">
              <a:extLst>
                <a:ext uri="{FF2B5EF4-FFF2-40B4-BE49-F238E27FC236}">
                  <a16:creationId xmlns:a16="http://schemas.microsoft.com/office/drawing/2014/main" id="{40233997-89AA-4A55-9403-1EF6D515FCFE}"/>
                </a:ext>
              </a:extLst>
            </p:cNvPr>
            <p:cNvSpPr/>
            <p:nvPr/>
          </p:nvSpPr>
          <p:spPr>
            <a:xfrm>
              <a:off x="2078895" y="4056231"/>
              <a:ext cx="317208" cy="322502"/>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8" name="Rectangle 16">
              <a:extLst>
                <a:ext uri="{FF2B5EF4-FFF2-40B4-BE49-F238E27FC236}">
                  <a16:creationId xmlns:a16="http://schemas.microsoft.com/office/drawing/2014/main" id="{A6F1083E-A859-4535-856F-C5EE349FE155}"/>
                </a:ext>
              </a:extLst>
            </p:cNvPr>
            <p:cNvSpPr/>
            <p:nvPr/>
          </p:nvSpPr>
          <p:spPr>
            <a:xfrm rot="2700000">
              <a:off x="3339589" y="4011737"/>
              <a:ext cx="243793" cy="43707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grpSp>
      <p:sp>
        <p:nvSpPr>
          <p:cNvPr id="33" name="Rectangle 32">
            <a:extLst>
              <a:ext uri="{FF2B5EF4-FFF2-40B4-BE49-F238E27FC236}">
                <a16:creationId xmlns:a16="http://schemas.microsoft.com/office/drawing/2014/main" id="{C01FB066-CDE1-43A7-87A4-4C82CF0DA40F}"/>
              </a:ext>
            </a:extLst>
          </p:cNvPr>
          <p:cNvSpPr/>
          <p:nvPr/>
        </p:nvSpPr>
        <p:spPr>
          <a:xfrm>
            <a:off x="1402914" y="1263611"/>
            <a:ext cx="4735592" cy="400110"/>
          </a:xfrm>
          <a:prstGeom prst="rect">
            <a:avLst/>
          </a:prstGeom>
        </p:spPr>
        <p:txBody>
          <a:bodyPr wrap="none">
            <a:spAutoFit/>
          </a:bodyPr>
          <a:lstStyle/>
          <a:p>
            <a:r>
              <a:rPr lang="vi-VN" sz="2000" b="1" i="1" dirty="0">
                <a:latin typeface="+mj-lt"/>
              </a:rPr>
              <a:t>Xây dựng biểu thức lựa chọn cơ bản.</a:t>
            </a:r>
            <a:endParaRPr lang="en-US" sz="2000" b="1" i="1" dirty="0">
              <a:latin typeface="+mj-lt"/>
            </a:endParaRPr>
          </a:p>
        </p:txBody>
      </p:sp>
      <p:sp>
        <p:nvSpPr>
          <p:cNvPr id="34" name="Rectangle 33">
            <a:extLst>
              <a:ext uri="{FF2B5EF4-FFF2-40B4-BE49-F238E27FC236}">
                <a16:creationId xmlns:a16="http://schemas.microsoft.com/office/drawing/2014/main" id="{F7B26F1C-592C-4008-9F77-C4A219FE02EA}"/>
              </a:ext>
            </a:extLst>
          </p:cNvPr>
          <p:cNvSpPr/>
          <p:nvPr/>
        </p:nvSpPr>
        <p:spPr>
          <a:xfrm>
            <a:off x="4160735" y="2170053"/>
            <a:ext cx="7357832" cy="3371564"/>
          </a:xfrm>
          <a:prstGeom prst="rect">
            <a:avLst/>
          </a:prstGeom>
        </p:spPr>
        <p:txBody>
          <a:bodyPr wrap="square">
            <a:spAutoFit/>
          </a:bodyPr>
          <a:lstStyle/>
          <a:p>
            <a:pPr algn="just">
              <a:lnSpc>
                <a:spcPct val="150000"/>
              </a:lnSpc>
            </a:pPr>
            <a:r>
              <a:rPr lang="en-US" kern="100" dirty="0">
                <a:latin typeface="Times New Roman" panose="02020603050405020304" pitchFamily="18" charset="0"/>
                <a:ea typeface="Aptos"/>
                <a:cs typeface="Times New Roman" panose="02020603050405020304" pitchFamily="18" charset="0"/>
              </a:rPr>
              <a:t>Cho R </a:t>
            </a:r>
            <a:r>
              <a:rPr lang="en-US" kern="100" dirty="0" err="1">
                <a:latin typeface="Times New Roman" panose="02020603050405020304" pitchFamily="18" charset="0"/>
                <a:ea typeface="Aptos"/>
                <a:cs typeface="Times New Roman" panose="02020603050405020304" pitchFamily="18" charset="0"/>
              </a:rPr>
              <a:t>là</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một</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lược</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đồ</a:t>
            </a:r>
            <a:r>
              <a:rPr lang="en-US" kern="100" dirty="0">
                <a:latin typeface="Times New Roman" panose="02020603050405020304" pitchFamily="18" charset="0"/>
                <a:ea typeface="Aptos"/>
                <a:cs typeface="Times New Roman" panose="02020603050405020304" pitchFamily="18" charset="0"/>
              </a:rPr>
              <a:t> IPRDB, </a:t>
            </a:r>
            <a:r>
              <a:rPr lang="en-US" kern="100" dirty="0" err="1">
                <a:latin typeface="Times New Roman" panose="02020603050405020304" pitchFamily="18" charset="0"/>
                <a:ea typeface="Aptos"/>
                <a:cs typeface="Times New Roman" panose="02020603050405020304" pitchFamily="18" charset="0"/>
              </a:rPr>
              <a:t>và</a:t>
            </a:r>
            <a:r>
              <a:rPr lang="en-US" kern="100" dirty="0">
                <a:latin typeface="Times New Roman" panose="02020603050405020304" pitchFamily="18" charset="0"/>
                <a:ea typeface="Aptos"/>
                <a:cs typeface="Times New Roman" panose="02020603050405020304" pitchFamily="18" charset="0"/>
              </a:rPr>
              <a:t> X </a:t>
            </a:r>
            <a:r>
              <a:rPr lang="en-US" kern="100" dirty="0" err="1">
                <a:latin typeface="Times New Roman" panose="02020603050405020304" pitchFamily="18" charset="0"/>
                <a:ea typeface="Aptos"/>
                <a:cs typeface="Times New Roman" panose="02020603050405020304" pitchFamily="18" charset="0"/>
              </a:rPr>
              <a:t>là</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tập</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hợp</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các</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biến</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bộ</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quan</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hệ</a:t>
            </a:r>
            <a:r>
              <a:rPr lang="en-US" kern="100" dirty="0">
                <a:latin typeface="Times New Roman" panose="02020603050405020304" pitchFamily="18" charset="0"/>
                <a:ea typeface="Aptos"/>
                <a:cs typeface="Times New Roman" panose="02020603050405020304" pitchFamily="18" charset="0"/>
              </a:rPr>
              <a:t>, x ∈ X, </a:t>
            </a:r>
            <a:r>
              <a:rPr lang="en-US" kern="100" dirty="0" err="1">
                <a:latin typeface="Times New Roman" panose="02020603050405020304" pitchFamily="18" charset="0"/>
                <a:ea typeface="Aptos"/>
                <a:cs typeface="Times New Roman" panose="02020603050405020304" pitchFamily="18" charset="0"/>
              </a:rPr>
              <a:t>tập</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thuộc</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tính</a:t>
            </a:r>
            <a:r>
              <a:rPr lang="en-US" kern="100" dirty="0">
                <a:latin typeface="Times New Roman" panose="02020603050405020304" pitchFamily="18" charset="0"/>
                <a:ea typeface="Aptos"/>
                <a:cs typeface="Times New Roman" panose="02020603050405020304" pitchFamily="18" charset="0"/>
              </a:rPr>
              <a:t> A = {A1,A2}, </a:t>
            </a:r>
            <a:r>
              <a:rPr lang="en-US" kern="100" dirty="0" err="1">
                <a:latin typeface="Times New Roman" panose="02020603050405020304" pitchFamily="18" charset="0"/>
                <a:ea typeface="Aptos"/>
                <a:cs typeface="Times New Roman" panose="02020603050405020304" pitchFamily="18" charset="0"/>
              </a:rPr>
              <a:t>biểu</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thức</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lựa</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chọn</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được</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định</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nghĩa</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như</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sau</a:t>
            </a:r>
            <a:r>
              <a:rPr lang="en-US" kern="100" dirty="0">
                <a:latin typeface="Times New Roman" panose="02020603050405020304" pitchFamily="18" charset="0"/>
                <a:ea typeface="Aptos"/>
                <a:cs typeface="Times New Roman" panose="02020603050405020304" pitchFamily="18" charset="0"/>
              </a:rPr>
              <a:t>:</a:t>
            </a:r>
            <a:endParaRPr lang="en-US" kern="100" dirty="0">
              <a:latin typeface="Aptos"/>
              <a:ea typeface="Aptos"/>
              <a:cs typeface="Times New Roman" panose="02020603050405020304" pitchFamily="18" charset="0"/>
            </a:endParaRPr>
          </a:p>
          <a:p>
            <a:pPr marL="342900" marR="0" lvl="0" indent="-342900" algn="just">
              <a:lnSpc>
                <a:spcPct val="150000"/>
              </a:lnSpc>
              <a:spcBef>
                <a:spcPts val="0"/>
              </a:spcBef>
              <a:spcAft>
                <a:spcPts val="0"/>
              </a:spcAft>
              <a:buFont typeface="Aptos"/>
              <a:buChar char="-"/>
            </a:pPr>
            <a:r>
              <a:rPr lang="en-US" kern="100" dirty="0" err="1">
                <a:latin typeface="Times New Roman" panose="02020603050405020304" pitchFamily="18" charset="0"/>
                <a:ea typeface="Aptos"/>
                <a:cs typeface="Times New Roman" panose="02020603050405020304" pitchFamily="18" charset="0"/>
              </a:rPr>
              <a:t>x.A</a:t>
            </a:r>
            <a:r>
              <a:rPr lang="en-US" kern="100" dirty="0">
                <a:latin typeface="Times New Roman" panose="02020603050405020304" pitchFamily="18" charset="0"/>
                <a:ea typeface="Aptos"/>
                <a:cs typeface="Times New Roman" panose="02020603050405020304" pitchFamily="18" charset="0"/>
              </a:rPr>
              <a:t> θ c, </a:t>
            </a:r>
            <a:r>
              <a:rPr lang="en-US" kern="100" dirty="0" err="1">
                <a:latin typeface="Times New Roman" panose="02020603050405020304" pitchFamily="18" charset="0"/>
                <a:ea typeface="Aptos"/>
                <a:cs typeface="Times New Roman" panose="02020603050405020304" pitchFamily="18" charset="0"/>
              </a:rPr>
              <a:t>với</a:t>
            </a:r>
            <a:r>
              <a:rPr lang="en-US" kern="100" dirty="0">
                <a:latin typeface="Times New Roman" panose="02020603050405020304" pitchFamily="18" charset="0"/>
                <a:ea typeface="Aptos"/>
                <a:cs typeface="Times New Roman" panose="02020603050405020304" pitchFamily="18" charset="0"/>
              </a:rPr>
              <a:t> c </a:t>
            </a:r>
            <a:r>
              <a:rPr lang="en-US" kern="100" dirty="0">
                <a:latin typeface="Cambria Math" panose="02040503050406030204" pitchFamily="18" charset="0"/>
                <a:ea typeface="Aptos"/>
                <a:cs typeface="Cambria Math" panose="02040503050406030204" pitchFamily="18" charset="0"/>
              </a:rPr>
              <a:t>∈ </a:t>
            </a:r>
            <a:r>
              <a:rPr lang="en-US" kern="100" dirty="0" err="1">
                <a:latin typeface="Times New Roman" panose="02020603050405020304" pitchFamily="18" charset="0"/>
                <a:ea typeface="Aptos"/>
                <a:cs typeface="Times New Roman" panose="02020603050405020304" pitchFamily="18" charset="0"/>
              </a:rPr>
              <a:t>dom</a:t>
            </a:r>
            <a:r>
              <a:rPr lang="en-US" kern="100" dirty="0">
                <a:latin typeface="Times New Roman" panose="02020603050405020304" pitchFamily="18" charset="0"/>
                <a:ea typeface="Aptos"/>
                <a:cs typeface="Times New Roman" panose="02020603050405020304" pitchFamily="18" charset="0"/>
              </a:rPr>
              <a:t>(A) : S</a:t>
            </a:r>
            <a:r>
              <a:rPr lang="en-US" kern="100" dirty="0">
                <a:latin typeface="Aptos"/>
                <a:ea typeface="Aptos"/>
                <a:cs typeface="Times New Roman" panose="02020603050405020304" pitchFamily="18" charset="0"/>
              </a:rPr>
              <a:t>o </a:t>
            </a:r>
            <a:r>
              <a:rPr lang="en-US" kern="100" dirty="0" err="1">
                <a:latin typeface="Aptos"/>
                <a:ea typeface="Aptos"/>
                <a:cs typeface="Times New Roman" panose="02020603050405020304" pitchFamily="18" charset="0"/>
              </a:rPr>
              <a:t>sánh</a:t>
            </a:r>
            <a:r>
              <a:rPr lang="en-US" kern="100" dirty="0">
                <a:latin typeface="Aptos"/>
                <a:ea typeface="Aptos"/>
                <a:cs typeface="Times New Roman" panose="02020603050405020304" pitchFamily="18" charset="0"/>
              </a:rPr>
              <a:t> </a:t>
            </a:r>
            <a:r>
              <a:rPr lang="en-US" kern="100" dirty="0" err="1">
                <a:latin typeface="Aptos"/>
                <a:ea typeface="Aptos"/>
                <a:cs typeface="Times New Roman" panose="02020603050405020304" pitchFamily="18" charset="0"/>
              </a:rPr>
              <a:t>thuộc</a:t>
            </a:r>
            <a:r>
              <a:rPr lang="en-US" kern="100" dirty="0">
                <a:latin typeface="Aptos"/>
                <a:ea typeface="Aptos"/>
                <a:cs typeface="Times New Roman" panose="02020603050405020304" pitchFamily="18" charset="0"/>
              </a:rPr>
              <a:t> </a:t>
            </a:r>
            <a:r>
              <a:rPr lang="en-US" kern="100" dirty="0" err="1">
                <a:latin typeface="Aptos"/>
                <a:ea typeface="Aptos"/>
                <a:cs typeface="Times New Roman" panose="02020603050405020304" pitchFamily="18" charset="0"/>
              </a:rPr>
              <a:t>tính</a:t>
            </a:r>
            <a:r>
              <a:rPr lang="en-US" kern="100" dirty="0">
                <a:latin typeface="Aptos"/>
                <a:ea typeface="Aptos"/>
                <a:cs typeface="Times New Roman" panose="02020603050405020304" pitchFamily="18" charset="0"/>
              </a:rPr>
              <a:t> A </a:t>
            </a:r>
            <a:r>
              <a:rPr lang="en-US" kern="100" dirty="0" err="1">
                <a:latin typeface="Aptos"/>
                <a:ea typeface="Aptos"/>
                <a:cs typeface="Times New Roman" panose="02020603050405020304" pitchFamily="18" charset="0"/>
              </a:rPr>
              <a:t>của</a:t>
            </a:r>
            <a:r>
              <a:rPr lang="en-US" kern="100" dirty="0">
                <a:latin typeface="Aptos"/>
                <a:ea typeface="Aptos"/>
                <a:cs typeface="Times New Roman" panose="02020603050405020304" pitchFamily="18" charset="0"/>
              </a:rPr>
              <a:t> </a:t>
            </a:r>
            <a:r>
              <a:rPr lang="en-US" kern="100" dirty="0" err="1">
                <a:latin typeface="Aptos"/>
                <a:ea typeface="Aptos"/>
                <a:cs typeface="Times New Roman" panose="02020603050405020304" pitchFamily="18" charset="0"/>
              </a:rPr>
              <a:t>một</a:t>
            </a:r>
            <a:r>
              <a:rPr lang="en-US" kern="100" dirty="0">
                <a:latin typeface="Aptos"/>
                <a:ea typeface="Aptos"/>
                <a:cs typeface="Times New Roman" panose="02020603050405020304" pitchFamily="18" charset="0"/>
              </a:rPr>
              <a:t> </a:t>
            </a:r>
            <a:r>
              <a:rPr lang="en-US" kern="100" dirty="0" err="1">
                <a:latin typeface="Aptos"/>
                <a:ea typeface="Aptos"/>
                <a:cs typeface="Times New Roman" panose="02020603050405020304" pitchFamily="18" charset="0"/>
              </a:rPr>
              <a:t>bộ</a:t>
            </a:r>
            <a:r>
              <a:rPr lang="en-US" kern="100" dirty="0">
                <a:latin typeface="Aptos"/>
                <a:ea typeface="Aptos"/>
                <a:cs typeface="Times New Roman" panose="02020603050405020304" pitchFamily="18" charset="0"/>
              </a:rPr>
              <a:t> </a:t>
            </a:r>
            <a:r>
              <a:rPr lang="en-US" kern="100" dirty="0" err="1">
                <a:latin typeface="Aptos"/>
                <a:ea typeface="Aptos"/>
                <a:cs typeface="Times New Roman" panose="02020603050405020304" pitchFamily="18" charset="0"/>
              </a:rPr>
              <a:t>với</a:t>
            </a:r>
            <a:r>
              <a:rPr lang="en-US" kern="100" dirty="0">
                <a:latin typeface="Aptos"/>
                <a:ea typeface="Aptos"/>
                <a:cs typeface="Times New Roman" panose="02020603050405020304" pitchFamily="18" charset="0"/>
              </a:rPr>
              <a:t> </a:t>
            </a:r>
            <a:r>
              <a:rPr lang="en-US" kern="100" dirty="0" err="1">
                <a:latin typeface="Aptos"/>
                <a:ea typeface="Aptos"/>
                <a:cs typeface="Times New Roman" panose="02020603050405020304" pitchFamily="18" charset="0"/>
              </a:rPr>
              <a:t>giá</a:t>
            </a:r>
            <a:r>
              <a:rPr lang="en-US" kern="100" dirty="0">
                <a:latin typeface="Aptos"/>
                <a:ea typeface="Aptos"/>
                <a:cs typeface="Times New Roman" panose="02020603050405020304" pitchFamily="18" charset="0"/>
              </a:rPr>
              <a:t> </a:t>
            </a:r>
            <a:r>
              <a:rPr lang="en-US" kern="100" dirty="0" err="1">
                <a:latin typeface="Aptos"/>
                <a:ea typeface="Aptos"/>
                <a:cs typeface="Times New Roman" panose="02020603050405020304" pitchFamily="18" charset="0"/>
              </a:rPr>
              <a:t>trị</a:t>
            </a:r>
            <a:r>
              <a:rPr lang="en-US" kern="100" dirty="0">
                <a:latin typeface="Aptos"/>
                <a:ea typeface="Aptos"/>
                <a:cs typeface="Times New Roman" panose="02020603050405020304" pitchFamily="18" charset="0"/>
              </a:rPr>
              <a:t> </a:t>
            </a:r>
            <a:r>
              <a:rPr lang="en-US" kern="100" dirty="0" err="1">
                <a:latin typeface="Aptos"/>
                <a:ea typeface="Aptos"/>
                <a:cs typeface="Times New Roman" panose="02020603050405020304" pitchFamily="18" charset="0"/>
              </a:rPr>
              <a:t>cụ</a:t>
            </a:r>
            <a:r>
              <a:rPr lang="en-US" kern="100" dirty="0">
                <a:latin typeface="Aptos"/>
                <a:ea typeface="Aptos"/>
                <a:cs typeface="Times New Roman" panose="02020603050405020304" pitchFamily="18" charset="0"/>
              </a:rPr>
              <a:t> </a:t>
            </a:r>
            <a:r>
              <a:rPr lang="en-US" kern="100" dirty="0" err="1">
                <a:latin typeface="Aptos"/>
                <a:ea typeface="Aptos"/>
                <a:cs typeface="Times New Roman" panose="02020603050405020304" pitchFamily="18" charset="0"/>
              </a:rPr>
              <a:t>thể</a:t>
            </a:r>
            <a:r>
              <a:rPr lang="en-US" kern="100" dirty="0">
                <a:latin typeface="Aptos"/>
                <a:ea typeface="Aptos"/>
                <a:cs typeface="Times New Roman" panose="02020603050405020304" pitchFamily="18" charset="0"/>
              </a:rPr>
              <a:t> c (</a:t>
            </a:r>
            <a:r>
              <a:rPr lang="en-US" kern="100" dirty="0" err="1">
                <a:latin typeface="Aptos"/>
                <a:ea typeface="Aptos"/>
                <a:cs typeface="Times New Roman" panose="02020603050405020304" pitchFamily="18" charset="0"/>
              </a:rPr>
              <a:t>ví</a:t>
            </a:r>
            <a:r>
              <a:rPr lang="en-US" kern="100" dirty="0">
                <a:latin typeface="Aptos"/>
                <a:ea typeface="Aptos"/>
                <a:cs typeface="Times New Roman" panose="02020603050405020304" pitchFamily="18" charset="0"/>
              </a:rPr>
              <a:t> </a:t>
            </a:r>
            <a:r>
              <a:rPr lang="en-US" kern="100" dirty="0" err="1">
                <a:latin typeface="Aptos"/>
                <a:ea typeface="Aptos"/>
                <a:cs typeface="Times New Roman" panose="02020603050405020304" pitchFamily="18" charset="0"/>
              </a:rPr>
              <a:t>dụ</a:t>
            </a:r>
            <a:r>
              <a:rPr lang="en-US" kern="100" dirty="0">
                <a:latin typeface="Aptos"/>
                <a:ea typeface="Aptos"/>
                <a:cs typeface="Times New Roman" panose="02020603050405020304" pitchFamily="18" charset="0"/>
              </a:rPr>
              <a:t>, </a:t>
            </a:r>
            <a:r>
              <a:rPr lang="en-US" kern="100" dirty="0" err="1">
                <a:latin typeface="Aptos"/>
                <a:ea typeface="Aptos"/>
                <a:cs typeface="Times New Roman" panose="02020603050405020304" pitchFamily="18" charset="0"/>
              </a:rPr>
              <a:t>tuổi</a:t>
            </a:r>
            <a:r>
              <a:rPr lang="en-US" kern="100" dirty="0">
                <a:latin typeface="Aptos"/>
                <a:ea typeface="Aptos"/>
                <a:cs typeface="Times New Roman" panose="02020603050405020304" pitchFamily="18" charset="0"/>
              </a:rPr>
              <a:t> &gt; 30).</a:t>
            </a:r>
          </a:p>
          <a:p>
            <a:pPr marL="342900" marR="0" lvl="0" indent="-342900" algn="just">
              <a:lnSpc>
                <a:spcPct val="150000"/>
              </a:lnSpc>
              <a:spcBef>
                <a:spcPts val="0"/>
              </a:spcBef>
              <a:spcAft>
                <a:spcPts val="0"/>
              </a:spcAft>
              <a:buFont typeface="Aptos"/>
              <a:buChar char="-"/>
            </a:pPr>
            <a:r>
              <a:rPr lang="en-US" kern="100" dirty="0">
                <a:latin typeface="Times New Roman" panose="02020603050405020304" pitchFamily="18" charset="0"/>
                <a:ea typeface="Aptos"/>
                <a:cs typeface="Times New Roman" panose="02020603050405020304" pitchFamily="18" charset="0"/>
              </a:rPr>
              <a:t>x.A</a:t>
            </a:r>
            <a:r>
              <a:rPr lang="en-US" kern="100" baseline="-25000" dirty="0">
                <a:latin typeface="Times New Roman" panose="02020603050405020304" pitchFamily="18" charset="0"/>
                <a:ea typeface="Aptos"/>
                <a:cs typeface="Times New Roman" panose="02020603050405020304" pitchFamily="18" charset="0"/>
              </a:rPr>
              <a:t>1</a:t>
            </a:r>
            <a:r>
              <a:rPr lang="en-US" kern="100" dirty="0">
                <a:latin typeface="Times New Roman" panose="02020603050405020304" pitchFamily="18" charset="0"/>
                <a:ea typeface="Aptos"/>
                <a:cs typeface="Times New Roman" panose="02020603050405020304" pitchFamily="18" charset="0"/>
              </a:rPr>
              <a:t> θ x.A</a:t>
            </a:r>
            <a:r>
              <a:rPr lang="en-US" kern="100" baseline="-25000" dirty="0">
                <a:latin typeface="Times New Roman" panose="02020603050405020304" pitchFamily="18" charset="0"/>
                <a:ea typeface="Aptos"/>
                <a:cs typeface="Times New Roman" panose="02020603050405020304" pitchFamily="18" charset="0"/>
              </a:rPr>
              <a:t>2</a:t>
            </a:r>
            <a:r>
              <a:rPr lang="en-US" kern="100" dirty="0">
                <a:latin typeface="Times New Roman" panose="02020603050405020304" pitchFamily="18" charset="0"/>
                <a:ea typeface="Aptos"/>
                <a:cs typeface="Times New Roman" panose="02020603050405020304" pitchFamily="18" charset="0"/>
              </a:rPr>
              <a:t>, : </a:t>
            </a:r>
            <a:r>
              <a:rPr lang="vi-VN" kern="100" dirty="0">
                <a:latin typeface="Times New Roman" panose="02020603050405020304" pitchFamily="18" charset="0"/>
                <a:ea typeface="Aptos"/>
                <a:cs typeface="Times New Roman" panose="02020603050405020304" pitchFamily="18" charset="0"/>
              </a:rPr>
              <a:t>So sánh hai thuộc tính khác nhau trong cùng một bộ, với xác suất kết hợp được xác định bởi chiến lược ⊗.</a:t>
            </a:r>
            <a:endParaRPr lang="en-US" kern="100" dirty="0">
              <a:latin typeface="Aptos"/>
              <a:ea typeface="Aptos"/>
              <a:cs typeface="Times New Roman" panose="02020603050405020304" pitchFamily="18" charset="0"/>
            </a:endParaRPr>
          </a:p>
          <a:p>
            <a:pPr marL="342900" marR="0" lvl="0" indent="-342900" algn="just">
              <a:lnSpc>
                <a:spcPct val="150000"/>
              </a:lnSpc>
              <a:spcBef>
                <a:spcPts val="0"/>
              </a:spcBef>
              <a:spcAft>
                <a:spcPts val="0"/>
              </a:spcAft>
              <a:buFont typeface="Aptos"/>
              <a:buChar char="-"/>
            </a:pPr>
            <a:r>
              <a:rPr lang="en-US" b="1" i="1" kern="100" dirty="0">
                <a:latin typeface="Times New Roman" panose="02020603050405020304" pitchFamily="18" charset="0"/>
                <a:ea typeface="Aptos"/>
                <a:cs typeface="Times New Roman" panose="02020603050405020304" pitchFamily="18" charset="0"/>
              </a:rPr>
              <a:t>α </a:t>
            </a:r>
            <a:r>
              <a:rPr lang="en-US" b="1" i="1" kern="100" dirty="0">
                <a:latin typeface="Cambria Math" panose="02040503050406030204" pitchFamily="18" charset="0"/>
                <a:ea typeface="Aptos"/>
                <a:cs typeface="Cambria Math" panose="02040503050406030204" pitchFamily="18" charset="0"/>
              </a:rPr>
              <a:t>⊗</a:t>
            </a:r>
            <a:r>
              <a:rPr lang="en-US" b="1" i="1" kern="100" dirty="0">
                <a:latin typeface="Times New Roman" panose="02020603050405020304" pitchFamily="18" charset="0"/>
                <a:ea typeface="Aptos"/>
                <a:cs typeface="Times New Roman" panose="02020603050405020304" pitchFamily="18" charset="0"/>
              </a:rPr>
              <a:t> β: </a:t>
            </a:r>
            <a:r>
              <a:rPr lang="en-US" b="1" i="1" kern="100" dirty="0" err="1">
                <a:latin typeface="Times New Roman" panose="02020603050405020304" pitchFamily="18" charset="0"/>
                <a:ea typeface="Aptos"/>
                <a:cs typeface="Times New Roman" panose="02020603050405020304" pitchFamily="18" charset="0"/>
              </a:rPr>
              <a:t>Kết</a:t>
            </a:r>
            <a:r>
              <a:rPr lang="en-US" b="1" i="1" kern="100" dirty="0">
                <a:latin typeface="Times New Roman" panose="02020603050405020304" pitchFamily="18" charset="0"/>
                <a:ea typeface="Aptos"/>
                <a:cs typeface="Times New Roman" panose="02020603050405020304" pitchFamily="18" charset="0"/>
              </a:rPr>
              <a:t> </a:t>
            </a:r>
            <a:r>
              <a:rPr lang="en-US" b="1" i="1" kern="100" dirty="0" err="1">
                <a:latin typeface="Times New Roman" panose="02020603050405020304" pitchFamily="18" charset="0"/>
                <a:ea typeface="Aptos"/>
                <a:cs typeface="Times New Roman" panose="02020603050405020304" pitchFamily="18" charset="0"/>
              </a:rPr>
              <a:t>hợp</a:t>
            </a:r>
            <a:r>
              <a:rPr lang="en-US" b="1" i="1" kern="100" dirty="0">
                <a:latin typeface="Times New Roman" panose="02020603050405020304" pitchFamily="18" charset="0"/>
                <a:ea typeface="Aptos"/>
                <a:cs typeface="Times New Roman" panose="02020603050405020304" pitchFamily="18" charset="0"/>
              </a:rPr>
              <a:t> </a:t>
            </a:r>
            <a:r>
              <a:rPr lang="en-US" b="1" i="1" kern="100" dirty="0" err="1">
                <a:latin typeface="Times New Roman" panose="02020603050405020304" pitchFamily="18" charset="0"/>
                <a:ea typeface="Aptos"/>
                <a:cs typeface="Times New Roman" panose="02020603050405020304" pitchFamily="18" charset="0"/>
              </a:rPr>
              <a:t>hai</a:t>
            </a:r>
            <a:r>
              <a:rPr lang="en-US" b="1" i="1" kern="100" dirty="0">
                <a:latin typeface="Times New Roman" panose="02020603050405020304" pitchFamily="18" charset="0"/>
                <a:ea typeface="Aptos"/>
                <a:cs typeface="Times New Roman" panose="02020603050405020304" pitchFamily="18" charset="0"/>
              </a:rPr>
              <a:t> </a:t>
            </a:r>
            <a:r>
              <a:rPr lang="en-US" b="1" i="1" kern="100" dirty="0" err="1">
                <a:latin typeface="Times New Roman" panose="02020603050405020304" pitchFamily="18" charset="0"/>
                <a:ea typeface="Aptos"/>
                <a:cs typeface="Times New Roman" panose="02020603050405020304" pitchFamily="18" charset="0"/>
              </a:rPr>
              <a:t>biểu</a:t>
            </a:r>
            <a:r>
              <a:rPr lang="en-US" b="1" i="1" kern="100" dirty="0">
                <a:latin typeface="Times New Roman" panose="02020603050405020304" pitchFamily="18" charset="0"/>
                <a:ea typeface="Aptos"/>
                <a:cs typeface="Times New Roman" panose="02020603050405020304" pitchFamily="18" charset="0"/>
              </a:rPr>
              <a:t> </a:t>
            </a:r>
            <a:r>
              <a:rPr lang="en-US" b="1" i="1" kern="100" dirty="0" err="1">
                <a:latin typeface="Times New Roman" panose="02020603050405020304" pitchFamily="18" charset="0"/>
                <a:ea typeface="Aptos"/>
                <a:cs typeface="Times New Roman" panose="02020603050405020304" pitchFamily="18" charset="0"/>
              </a:rPr>
              <a:t>thức</a:t>
            </a:r>
            <a:r>
              <a:rPr lang="en-US" b="1" i="1" kern="100" dirty="0">
                <a:latin typeface="Times New Roman" panose="02020603050405020304" pitchFamily="18" charset="0"/>
                <a:ea typeface="Aptos"/>
                <a:cs typeface="Times New Roman" panose="02020603050405020304" pitchFamily="18" charset="0"/>
              </a:rPr>
              <a:t> </a:t>
            </a:r>
            <a:r>
              <a:rPr lang="en-US" b="1" i="1" kern="100" dirty="0" err="1">
                <a:latin typeface="Times New Roman" panose="02020603050405020304" pitchFamily="18" charset="0"/>
                <a:ea typeface="Aptos"/>
                <a:cs typeface="Times New Roman" panose="02020603050405020304" pitchFamily="18" charset="0"/>
              </a:rPr>
              <a:t>lựa</a:t>
            </a:r>
            <a:r>
              <a:rPr lang="en-US" b="1" i="1" kern="100" dirty="0">
                <a:latin typeface="Times New Roman" panose="02020603050405020304" pitchFamily="18" charset="0"/>
                <a:ea typeface="Aptos"/>
                <a:cs typeface="Times New Roman" panose="02020603050405020304" pitchFamily="18" charset="0"/>
              </a:rPr>
              <a:t> </a:t>
            </a:r>
            <a:r>
              <a:rPr lang="en-US" b="1" i="1" kern="100" dirty="0" err="1">
                <a:latin typeface="Times New Roman" panose="02020603050405020304" pitchFamily="18" charset="0"/>
                <a:ea typeface="Aptos"/>
                <a:cs typeface="Times New Roman" panose="02020603050405020304" pitchFamily="18" charset="0"/>
              </a:rPr>
              <a:t>chọn</a:t>
            </a:r>
            <a:r>
              <a:rPr lang="en-US" b="1" i="1" kern="100" dirty="0">
                <a:latin typeface="Times New Roman" panose="02020603050405020304" pitchFamily="18" charset="0"/>
                <a:ea typeface="Aptos"/>
                <a:cs typeface="Times New Roman" panose="02020603050405020304" pitchFamily="18" charset="0"/>
              </a:rPr>
              <a:t> </a:t>
            </a:r>
            <a:r>
              <a:rPr lang="en-US" b="1" i="1" kern="100" dirty="0" err="1">
                <a:highlight>
                  <a:srgbClr val="FFFF00"/>
                </a:highlight>
                <a:latin typeface="Times New Roman" panose="02020603050405020304" pitchFamily="18" charset="0"/>
                <a:ea typeface="Aptos"/>
                <a:cs typeface="Times New Roman" panose="02020603050405020304" pitchFamily="18" charset="0"/>
              </a:rPr>
              <a:t>bằng</a:t>
            </a:r>
            <a:r>
              <a:rPr lang="en-US" b="1" i="1" kern="100" dirty="0">
                <a:highlight>
                  <a:srgbClr val="FFFF00"/>
                </a:highlight>
                <a:latin typeface="Times New Roman" panose="02020603050405020304" pitchFamily="18" charset="0"/>
                <a:ea typeface="Aptos"/>
                <a:cs typeface="Times New Roman" panose="02020603050405020304" pitchFamily="18" charset="0"/>
              </a:rPr>
              <a:t> </a:t>
            </a:r>
            <a:r>
              <a:rPr lang="en-US" b="1" i="1" kern="100" dirty="0" err="1">
                <a:highlight>
                  <a:srgbClr val="FFFF00"/>
                </a:highlight>
                <a:latin typeface="Times New Roman" panose="02020603050405020304" pitchFamily="18" charset="0"/>
                <a:ea typeface="Aptos"/>
                <a:cs typeface="Times New Roman" panose="02020603050405020304" pitchFamily="18" charset="0"/>
              </a:rPr>
              <a:t>chiến</a:t>
            </a:r>
            <a:r>
              <a:rPr lang="en-US" b="1" i="1" kern="100" dirty="0">
                <a:highlight>
                  <a:srgbClr val="FFFF00"/>
                </a:highlight>
                <a:latin typeface="Times New Roman" panose="02020603050405020304" pitchFamily="18" charset="0"/>
                <a:ea typeface="Aptos"/>
                <a:cs typeface="Times New Roman" panose="02020603050405020304" pitchFamily="18" charset="0"/>
              </a:rPr>
              <a:t> l</a:t>
            </a:r>
            <a:r>
              <a:rPr lang="vi-VN" b="1" i="1" kern="100" dirty="0">
                <a:highlight>
                  <a:srgbClr val="FFFF00"/>
                </a:highlight>
                <a:latin typeface="Times New Roman" panose="02020603050405020304" pitchFamily="18" charset="0"/>
                <a:ea typeface="Aptos"/>
                <a:cs typeface="Times New Roman" panose="02020603050405020304" pitchFamily="18" charset="0"/>
              </a:rPr>
              <a:t>ư</a:t>
            </a:r>
            <a:r>
              <a:rPr lang="en-US" b="1" i="1" kern="100" dirty="0" err="1">
                <a:highlight>
                  <a:srgbClr val="FFFF00"/>
                </a:highlight>
                <a:latin typeface="Times New Roman" panose="02020603050405020304" pitchFamily="18" charset="0"/>
                <a:ea typeface="Aptos"/>
                <a:cs typeface="Times New Roman" panose="02020603050405020304" pitchFamily="18" charset="0"/>
              </a:rPr>
              <a:t>ợc</a:t>
            </a:r>
            <a:r>
              <a:rPr lang="en-US" b="1" i="1" kern="100" dirty="0">
                <a:highlight>
                  <a:srgbClr val="FFFF00"/>
                </a:highlight>
                <a:latin typeface="Times New Roman" panose="02020603050405020304" pitchFamily="18" charset="0"/>
                <a:ea typeface="Aptos"/>
                <a:cs typeface="Times New Roman" panose="02020603050405020304" pitchFamily="18" charset="0"/>
              </a:rPr>
              <a:t> </a:t>
            </a:r>
            <a:r>
              <a:rPr lang="en-US" b="1" i="1" kern="100" dirty="0" err="1">
                <a:highlight>
                  <a:srgbClr val="FFFF00"/>
                </a:highlight>
                <a:latin typeface="Times New Roman" panose="02020603050405020304" pitchFamily="18" charset="0"/>
                <a:ea typeface="Aptos"/>
                <a:cs typeface="Times New Roman" panose="02020603050405020304" pitchFamily="18" charset="0"/>
              </a:rPr>
              <a:t>kết</a:t>
            </a:r>
            <a:r>
              <a:rPr lang="en-US" b="1" i="1" kern="100" dirty="0">
                <a:highlight>
                  <a:srgbClr val="FFFF00"/>
                </a:highlight>
                <a:latin typeface="Times New Roman" panose="02020603050405020304" pitchFamily="18" charset="0"/>
                <a:ea typeface="Aptos"/>
                <a:cs typeface="Times New Roman" panose="02020603050405020304" pitchFamily="18" charset="0"/>
              </a:rPr>
              <a:t> </a:t>
            </a:r>
            <a:r>
              <a:rPr lang="en-US" b="1" i="1" kern="100" dirty="0" err="1">
                <a:highlight>
                  <a:srgbClr val="FFFF00"/>
                </a:highlight>
                <a:latin typeface="Times New Roman" panose="02020603050405020304" pitchFamily="18" charset="0"/>
                <a:ea typeface="Aptos"/>
                <a:cs typeface="Times New Roman" panose="02020603050405020304" pitchFamily="18" charset="0"/>
              </a:rPr>
              <a:t>hợp</a:t>
            </a:r>
            <a:r>
              <a:rPr lang="en-US" b="1" i="1" kern="100" dirty="0">
                <a:highlight>
                  <a:srgbClr val="FFFF00"/>
                </a:highlight>
                <a:latin typeface="Times New Roman" panose="02020603050405020304" pitchFamily="18" charset="0"/>
                <a:ea typeface="Aptos"/>
                <a:cs typeface="Times New Roman" panose="02020603050405020304" pitchFamily="18" charset="0"/>
              </a:rPr>
              <a:t> (</a:t>
            </a:r>
            <a:r>
              <a:rPr lang="en-US" b="1" i="1" dirty="0">
                <a:highlight>
                  <a:srgbClr val="FFFF00"/>
                </a:highlight>
              </a:rPr>
              <a:t>conjunction</a:t>
            </a:r>
            <a:r>
              <a:rPr lang="en-US" b="1" i="1" kern="100" dirty="0">
                <a:highlight>
                  <a:srgbClr val="FFFF00"/>
                </a:highlight>
                <a:latin typeface="Times New Roman" panose="02020603050405020304" pitchFamily="18" charset="0"/>
                <a:ea typeface="Aptos"/>
                <a:cs typeface="Times New Roman" panose="02020603050405020304" pitchFamily="18" charset="0"/>
              </a:rPr>
              <a:t>) </a:t>
            </a:r>
            <a:r>
              <a:rPr lang="en-US" b="1" i="1" kern="100" dirty="0" err="1">
                <a:highlight>
                  <a:srgbClr val="FFFF00"/>
                </a:highlight>
                <a:latin typeface="Times New Roman" panose="02020603050405020304" pitchFamily="18" charset="0"/>
                <a:ea typeface="Aptos"/>
                <a:cs typeface="Times New Roman" panose="02020603050405020304" pitchFamily="18" charset="0"/>
              </a:rPr>
              <a:t>xác</a:t>
            </a:r>
            <a:r>
              <a:rPr lang="en-US" b="1" i="1" kern="100" dirty="0">
                <a:highlight>
                  <a:srgbClr val="FFFF00"/>
                </a:highlight>
                <a:latin typeface="Times New Roman" panose="02020603050405020304" pitchFamily="18" charset="0"/>
                <a:ea typeface="Aptos"/>
                <a:cs typeface="Times New Roman" panose="02020603050405020304" pitchFamily="18" charset="0"/>
              </a:rPr>
              <a:t> </a:t>
            </a:r>
            <a:r>
              <a:rPr lang="en-US" b="1" i="1" kern="100" dirty="0" err="1">
                <a:highlight>
                  <a:srgbClr val="FFFF00"/>
                </a:highlight>
                <a:latin typeface="Times New Roman" panose="02020603050405020304" pitchFamily="18" charset="0"/>
                <a:ea typeface="Aptos"/>
                <a:cs typeface="Times New Roman" panose="02020603050405020304" pitchFamily="18" charset="0"/>
              </a:rPr>
              <a:t>suất</a:t>
            </a:r>
            <a:r>
              <a:rPr lang="en-US" b="1" i="1" kern="100" dirty="0">
                <a:highlight>
                  <a:srgbClr val="FFFF00"/>
                </a:highlight>
                <a:latin typeface="Times New Roman" panose="02020603050405020304" pitchFamily="18" charset="0"/>
                <a:ea typeface="Aptos"/>
                <a:cs typeface="Times New Roman" panose="02020603050405020304" pitchFamily="18" charset="0"/>
              </a:rPr>
              <a:t> </a:t>
            </a:r>
            <a:r>
              <a:rPr lang="en-US" b="1" i="1" kern="100" dirty="0">
                <a:highlight>
                  <a:srgbClr val="FFFF00"/>
                </a:highlight>
                <a:latin typeface="Cambria Math" panose="02040503050406030204" pitchFamily="18" charset="0"/>
                <a:ea typeface="Aptos"/>
                <a:cs typeface="Cambria Math" panose="02040503050406030204" pitchFamily="18" charset="0"/>
              </a:rPr>
              <a:t>⊗ (</a:t>
            </a:r>
            <a:r>
              <a:rPr lang="en-US" b="1" i="1" kern="100" dirty="0" err="1">
                <a:highlight>
                  <a:srgbClr val="FFFF00"/>
                </a:highlight>
                <a:latin typeface="Cambria Math" panose="02040503050406030204" pitchFamily="18" charset="0"/>
                <a:ea typeface="Aptos"/>
                <a:cs typeface="Cambria Math" panose="02040503050406030204" pitchFamily="18" charset="0"/>
              </a:rPr>
              <a:t>hoặc</a:t>
            </a:r>
            <a:r>
              <a:rPr lang="en-US" b="1" i="1" kern="100" dirty="0">
                <a:highlight>
                  <a:srgbClr val="FFFF00"/>
                </a:highlight>
                <a:latin typeface="Cambria Math" panose="02040503050406030204" pitchFamily="18" charset="0"/>
                <a:ea typeface="Aptos"/>
                <a:cs typeface="Cambria Math" panose="02040503050406030204" pitchFamily="18" charset="0"/>
              </a:rPr>
              <a:t> ⊕</a:t>
            </a:r>
            <a:r>
              <a:rPr lang="en-US" b="1" i="1" kern="100" dirty="0">
                <a:highlight>
                  <a:srgbClr val="FFFF00"/>
                </a:highlight>
                <a:latin typeface="Times New Roman" panose="02020603050405020304" pitchFamily="18" charset="0"/>
                <a:ea typeface="Aptos"/>
                <a:cs typeface="Times New Roman" panose="02020603050405020304" pitchFamily="18" charset="0"/>
              </a:rPr>
              <a:t> </a:t>
            </a:r>
            <a:r>
              <a:rPr lang="en-US" b="1" i="1" kern="100" dirty="0">
                <a:highlight>
                  <a:srgbClr val="FFFF00"/>
                </a:highlight>
                <a:latin typeface="Cambria Math" panose="02040503050406030204" pitchFamily="18" charset="0"/>
                <a:ea typeface="Aptos"/>
                <a:cs typeface="Cambria Math" panose="02040503050406030204" pitchFamily="18" charset="0"/>
              </a:rPr>
              <a:t>)</a:t>
            </a:r>
            <a:r>
              <a:rPr lang="en-US" b="1" i="1" kern="100" dirty="0">
                <a:highlight>
                  <a:srgbClr val="FFFF00"/>
                </a:highlight>
                <a:latin typeface="Times New Roman" panose="02020603050405020304" pitchFamily="18" charset="0"/>
                <a:ea typeface="Aptos"/>
                <a:cs typeface="Times New Roman" panose="02020603050405020304" pitchFamily="18" charset="0"/>
              </a:rPr>
              <a:t>.</a:t>
            </a:r>
            <a:endParaRPr lang="en-US" b="1" i="1" kern="100" dirty="0">
              <a:highlight>
                <a:srgbClr val="FFFF00"/>
              </a:highlight>
              <a:latin typeface="Aptos"/>
              <a:ea typeface="Aptos"/>
              <a:cs typeface="Times New Roman" panose="02020603050405020304" pitchFamily="18" charset="0"/>
            </a:endParaRPr>
          </a:p>
        </p:txBody>
      </p:sp>
    </p:spTree>
    <p:extLst>
      <p:ext uri="{BB962C8B-B14F-4D97-AF65-F5344CB8AC3E}">
        <p14:creationId xmlns:p14="http://schemas.microsoft.com/office/powerpoint/2010/main" val="3183651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483F4ED-7CB4-411C-9F30-51CE4485A51C}"/>
              </a:ext>
            </a:extLst>
          </p:cNvPr>
          <p:cNvPicPr>
            <a:picLocks noChangeAspect="1"/>
          </p:cNvPicPr>
          <p:nvPr/>
        </p:nvPicPr>
        <p:blipFill>
          <a:blip r:embed="rId3"/>
          <a:stretch>
            <a:fillRect/>
          </a:stretch>
        </p:blipFill>
        <p:spPr>
          <a:xfrm>
            <a:off x="118533" y="1489789"/>
            <a:ext cx="8858250" cy="2552700"/>
          </a:xfrm>
          <a:prstGeom prst="rect">
            <a:avLst/>
          </a:prstGeom>
        </p:spPr>
      </p:pic>
      <p:sp>
        <p:nvSpPr>
          <p:cNvPr id="19" name="TextBox 18">
            <a:extLst>
              <a:ext uri="{FF2B5EF4-FFF2-40B4-BE49-F238E27FC236}">
                <a16:creationId xmlns:a16="http://schemas.microsoft.com/office/drawing/2014/main" id="{3C3F7CD1-9E9C-4972-B30A-802864A2E9E6}"/>
              </a:ext>
            </a:extLst>
          </p:cNvPr>
          <p:cNvSpPr txBox="1"/>
          <p:nvPr/>
        </p:nvSpPr>
        <p:spPr>
          <a:xfrm>
            <a:off x="207373" y="299748"/>
            <a:ext cx="4690534" cy="970996"/>
          </a:xfrm>
          <a:prstGeom prst="rect">
            <a:avLst/>
          </a:prstGeom>
        </p:spPr>
        <p:txBody>
          <a:bodyPr vert="horz" lIns="91440" tIns="45720" rIns="91440" bIns="45720" rtlCol="0" anchor="ctr">
            <a:noAutofit/>
          </a:bodyPr>
          <a:lstStyle>
            <a:defPPr>
              <a:defRPr lang="en-US"/>
            </a:defPPr>
            <a:lvl1pPr>
              <a:lnSpc>
                <a:spcPct val="90000"/>
              </a:lnSpc>
              <a:spcBef>
                <a:spcPct val="0"/>
              </a:spcBef>
              <a:spcAft>
                <a:spcPts val="600"/>
              </a:spcAft>
              <a:defRPr sz="3600" b="1">
                <a:latin typeface="+mj-lt"/>
                <a:ea typeface="+mj-ea"/>
                <a:cs typeface="+mj-cs"/>
              </a:defRPr>
            </a:lvl1pPr>
          </a:lstStyle>
          <a:p>
            <a:r>
              <a:rPr lang="en-US" dirty="0"/>
              <a:t>PHÉP CHỌN - SELECTION</a:t>
            </a:r>
          </a:p>
        </p:txBody>
      </p:sp>
      <p:sp>
        <p:nvSpPr>
          <p:cNvPr id="22" name="Rectangle 21">
            <a:extLst>
              <a:ext uri="{FF2B5EF4-FFF2-40B4-BE49-F238E27FC236}">
                <a16:creationId xmlns:a16="http://schemas.microsoft.com/office/drawing/2014/main" id="{E0695571-599B-4BCD-AC86-50D1FC7C1297}"/>
              </a:ext>
            </a:extLst>
          </p:cNvPr>
          <p:cNvSpPr/>
          <p:nvPr/>
        </p:nvSpPr>
        <p:spPr>
          <a:xfrm>
            <a:off x="4719315" y="699425"/>
            <a:ext cx="4131259" cy="400110"/>
          </a:xfrm>
          <a:prstGeom prst="rect">
            <a:avLst/>
          </a:prstGeom>
        </p:spPr>
        <p:txBody>
          <a:bodyPr wrap="none">
            <a:spAutoFit/>
          </a:bodyPr>
          <a:lstStyle/>
          <a:p>
            <a:r>
              <a:rPr lang="vi-VN" sz="2000" b="1" i="1" dirty="0">
                <a:latin typeface="+mj-lt"/>
              </a:rPr>
              <a:t>Xây dựng biểu thức lựa chọn cơ bản.</a:t>
            </a:r>
            <a:endParaRPr lang="en-US" sz="2000" b="1" i="1" dirty="0">
              <a:latin typeface="+mj-lt"/>
            </a:endParaRPr>
          </a:p>
        </p:txBody>
      </p:sp>
      <p:pic>
        <p:nvPicPr>
          <p:cNvPr id="23" name="Picture 22">
            <a:extLst>
              <a:ext uri="{FF2B5EF4-FFF2-40B4-BE49-F238E27FC236}">
                <a16:creationId xmlns:a16="http://schemas.microsoft.com/office/drawing/2014/main" id="{89112354-52D3-40CB-9653-607EBDA05336}"/>
              </a:ext>
            </a:extLst>
          </p:cNvPr>
          <p:cNvPicPr>
            <a:picLocks noChangeAspect="1"/>
          </p:cNvPicPr>
          <p:nvPr/>
        </p:nvPicPr>
        <p:blipFill>
          <a:blip r:embed="rId4"/>
          <a:stretch>
            <a:fillRect/>
          </a:stretch>
        </p:blipFill>
        <p:spPr>
          <a:xfrm>
            <a:off x="2824972" y="5547375"/>
            <a:ext cx="9143320" cy="1082229"/>
          </a:xfrm>
          <a:prstGeom prst="rect">
            <a:avLst/>
          </a:prstGeom>
        </p:spPr>
      </p:pic>
      <p:sp>
        <p:nvSpPr>
          <p:cNvPr id="24" name="TextBox 23">
            <a:extLst>
              <a:ext uri="{FF2B5EF4-FFF2-40B4-BE49-F238E27FC236}">
                <a16:creationId xmlns:a16="http://schemas.microsoft.com/office/drawing/2014/main" id="{782C82EF-B47B-4105-AA23-E3E811AC2CB9}"/>
              </a:ext>
            </a:extLst>
          </p:cNvPr>
          <p:cNvSpPr txBox="1"/>
          <p:nvPr/>
        </p:nvSpPr>
        <p:spPr>
          <a:xfrm>
            <a:off x="9075505" y="1918659"/>
            <a:ext cx="2112447" cy="2308324"/>
          </a:xfrm>
          <a:prstGeom prst="rect">
            <a:avLst/>
          </a:prstGeom>
          <a:noFill/>
        </p:spPr>
        <p:txBody>
          <a:bodyPr wrap="square" rtlCol="0">
            <a:spAutoFit/>
          </a:bodyPr>
          <a:lstStyle/>
          <a:p>
            <a:r>
              <a:rPr lang="en-US" sz="2400" b="1" dirty="0" err="1"/>
              <a:t>Ví</a:t>
            </a:r>
            <a:r>
              <a:rPr lang="en-US" sz="2400" b="1" dirty="0"/>
              <a:t> </a:t>
            </a:r>
            <a:r>
              <a:rPr lang="en-US" sz="2400" b="1" dirty="0" err="1"/>
              <a:t>dụ</a:t>
            </a:r>
            <a:r>
              <a:rPr lang="en-US" sz="2400" b="1" dirty="0"/>
              <a:t>:</a:t>
            </a:r>
            <a:r>
              <a:rPr lang="en-US" sz="2400" dirty="0"/>
              <a:t> </a:t>
            </a:r>
            <a:r>
              <a:rPr lang="en-US" sz="2400" dirty="0" err="1"/>
              <a:t>yêu</a:t>
            </a:r>
            <a:r>
              <a:rPr lang="en-US" sz="2400" dirty="0"/>
              <a:t> </a:t>
            </a:r>
            <a:r>
              <a:rPr lang="en-US" sz="2400" dirty="0" err="1"/>
              <a:t>cầu</a:t>
            </a:r>
            <a:r>
              <a:rPr lang="en-US" sz="2400" dirty="0"/>
              <a:t> </a:t>
            </a:r>
            <a:r>
              <a:rPr lang="en-US" sz="2400" dirty="0" err="1"/>
              <a:t>chọn</a:t>
            </a:r>
            <a:r>
              <a:rPr lang="en-US" sz="2400" dirty="0"/>
              <a:t> ra </a:t>
            </a:r>
            <a:r>
              <a:rPr lang="en-US" sz="2400" dirty="0" err="1"/>
              <a:t>những</a:t>
            </a:r>
            <a:r>
              <a:rPr lang="en-US" sz="2400" dirty="0"/>
              <a:t> </a:t>
            </a:r>
            <a:r>
              <a:rPr lang="en-US" sz="2400" dirty="0" err="1"/>
              <a:t>bệnh</a:t>
            </a:r>
            <a:r>
              <a:rPr lang="en-US" sz="2400" dirty="0"/>
              <a:t> </a:t>
            </a:r>
            <a:r>
              <a:rPr lang="en-US" sz="2400" dirty="0" err="1"/>
              <a:t>nhân</a:t>
            </a:r>
            <a:r>
              <a:rPr lang="en-US" sz="2400" dirty="0"/>
              <a:t> </a:t>
            </a:r>
            <a:r>
              <a:rPr lang="en-US" sz="2400" dirty="0" err="1"/>
              <a:t>bị</a:t>
            </a:r>
            <a:r>
              <a:rPr lang="en-US" sz="2400" dirty="0"/>
              <a:t> </a:t>
            </a:r>
            <a:r>
              <a:rPr lang="en-US" sz="2400" dirty="0" err="1"/>
              <a:t>xơ</a:t>
            </a:r>
            <a:r>
              <a:rPr lang="en-US" sz="2400" dirty="0"/>
              <a:t> </a:t>
            </a:r>
            <a:r>
              <a:rPr lang="en-US" sz="2400" dirty="0" err="1"/>
              <a:t>gan</a:t>
            </a:r>
            <a:r>
              <a:rPr lang="en-US" sz="2400" dirty="0"/>
              <a:t> </a:t>
            </a:r>
            <a:r>
              <a:rPr lang="en-US" sz="2400" dirty="0" err="1"/>
              <a:t>và</a:t>
            </a:r>
            <a:r>
              <a:rPr lang="en-US" sz="2400" dirty="0"/>
              <a:t> chi </a:t>
            </a:r>
            <a:r>
              <a:rPr lang="en-US" sz="2400" dirty="0" err="1"/>
              <a:t>phí</a:t>
            </a:r>
            <a:r>
              <a:rPr lang="en-US" sz="2400" dirty="0"/>
              <a:t> </a:t>
            </a:r>
            <a:r>
              <a:rPr lang="en-US" sz="2400" dirty="0" err="1"/>
              <a:t>điều</a:t>
            </a:r>
            <a:r>
              <a:rPr lang="en-US" sz="2400" dirty="0"/>
              <a:t> </a:t>
            </a:r>
            <a:r>
              <a:rPr lang="en-US" sz="2400" dirty="0" err="1"/>
              <a:t>trị</a:t>
            </a:r>
            <a:r>
              <a:rPr lang="en-US" sz="2400" dirty="0"/>
              <a:t> </a:t>
            </a:r>
            <a:r>
              <a:rPr lang="en-US" sz="2400" dirty="0" err="1"/>
              <a:t>lớn</a:t>
            </a:r>
            <a:r>
              <a:rPr lang="en-US" sz="2400" dirty="0"/>
              <a:t> h</a:t>
            </a:r>
            <a:r>
              <a:rPr lang="vi-VN" sz="2400" dirty="0"/>
              <a:t>ơ</a:t>
            </a:r>
            <a:r>
              <a:rPr lang="en-US" sz="2400" dirty="0"/>
              <a:t>n 5 USD</a:t>
            </a:r>
          </a:p>
        </p:txBody>
      </p:sp>
      <p:pic>
        <p:nvPicPr>
          <p:cNvPr id="25" name="Picture 2">
            <a:extLst>
              <a:ext uri="{FF2B5EF4-FFF2-40B4-BE49-F238E27FC236}">
                <a16:creationId xmlns:a16="http://schemas.microsoft.com/office/drawing/2014/main" id="{233FDC4E-1180-41AB-BA8C-6B3CF64FA6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6533" y="4585892"/>
            <a:ext cx="4276725" cy="361950"/>
          </a:xfrm>
          <a:prstGeom prst="rect">
            <a:avLst/>
          </a:prstGeom>
          <a:noFill/>
          <a:ln w="28575">
            <a:solidFill>
              <a:schemeClr val="accent1"/>
            </a:solidFill>
          </a:ln>
          <a:extLst>
            <a:ext uri="{909E8E84-426E-40DD-AFC4-6F175D3DCCD1}">
              <a14:hiddenFill xmlns:a14="http://schemas.microsoft.com/office/drawing/2010/main">
                <a:solidFill>
                  <a:srgbClr val="FFFFFF"/>
                </a:solidFill>
              </a14:hiddenFill>
            </a:ext>
          </a:extLst>
        </p:spPr>
      </p:pic>
      <p:cxnSp>
        <p:nvCxnSpPr>
          <p:cNvPr id="26" name="Connector: Curved 25">
            <a:extLst>
              <a:ext uri="{FF2B5EF4-FFF2-40B4-BE49-F238E27FC236}">
                <a16:creationId xmlns:a16="http://schemas.microsoft.com/office/drawing/2014/main" id="{88961331-6803-42B5-8032-BF4CBC0F8EB9}"/>
              </a:ext>
            </a:extLst>
          </p:cNvPr>
          <p:cNvCxnSpPr>
            <a:cxnSpLocks/>
            <a:stCxn id="25" idx="3"/>
            <a:endCxn id="23" idx="0"/>
          </p:cNvCxnSpPr>
          <p:nvPr/>
        </p:nvCxnSpPr>
        <p:spPr>
          <a:xfrm>
            <a:off x="6173258" y="4766867"/>
            <a:ext cx="1223374" cy="780508"/>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EE88791-82E1-4C34-BC58-BF25DB2AF5ED}"/>
              </a:ext>
            </a:extLst>
          </p:cNvPr>
          <p:cNvSpPr txBox="1"/>
          <p:nvPr/>
        </p:nvSpPr>
        <p:spPr>
          <a:xfrm>
            <a:off x="207373" y="4379433"/>
            <a:ext cx="1483065" cy="830997"/>
          </a:xfrm>
          <a:prstGeom prst="rect">
            <a:avLst/>
          </a:prstGeom>
          <a:noFill/>
        </p:spPr>
        <p:txBody>
          <a:bodyPr wrap="square" rtlCol="0">
            <a:spAutoFit/>
          </a:bodyPr>
          <a:lstStyle/>
          <a:p>
            <a:r>
              <a:rPr lang="en-US" sz="2400" b="1" dirty="0" err="1"/>
              <a:t>Biểu</a:t>
            </a:r>
            <a:r>
              <a:rPr lang="en-US" sz="2400" b="1" dirty="0"/>
              <a:t> </a:t>
            </a:r>
            <a:r>
              <a:rPr lang="en-US" sz="2400" b="1" dirty="0" err="1"/>
              <a:t>thức</a:t>
            </a:r>
            <a:r>
              <a:rPr lang="en-US" sz="2400" b="1" dirty="0"/>
              <a:t> </a:t>
            </a:r>
            <a:r>
              <a:rPr lang="en-US" sz="2400" b="1" dirty="0" err="1"/>
              <a:t>lựa</a:t>
            </a:r>
            <a:r>
              <a:rPr lang="en-US" sz="2400" b="1" dirty="0"/>
              <a:t> </a:t>
            </a:r>
            <a:r>
              <a:rPr lang="en-US" sz="2400" b="1" dirty="0" err="1"/>
              <a:t>chọn</a:t>
            </a:r>
            <a:r>
              <a:rPr lang="en-US" sz="2400" b="1" dirty="0"/>
              <a:t>:</a:t>
            </a:r>
          </a:p>
        </p:txBody>
      </p:sp>
    </p:spTree>
    <p:extLst>
      <p:ext uri="{BB962C8B-B14F-4D97-AF65-F5344CB8AC3E}">
        <p14:creationId xmlns:p14="http://schemas.microsoft.com/office/powerpoint/2010/main" val="4179153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5742" y="686282"/>
            <a:ext cx="5421055" cy="711222"/>
          </a:xfrm>
        </p:spPr>
        <p:txBody>
          <a:bodyPr>
            <a:normAutofit fontScale="92500" lnSpcReduction="10000"/>
          </a:bodyPr>
          <a:lstStyle/>
          <a:p>
            <a:r>
              <a:rPr lang="en-US" b="1" dirty="0"/>
              <a:t>PHÉP CHỌN</a:t>
            </a:r>
          </a:p>
        </p:txBody>
      </p:sp>
      <p:grpSp>
        <p:nvGrpSpPr>
          <p:cNvPr id="3" name="Group 2">
            <a:extLst>
              <a:ext uri="{FF2B5EF4-FFF2-40B4-BE49-F238E27FC236}">
                <a16:creationId xmlns:a16="http://schemas.microsoft.com/office/drawing/2014/main" id="{FB84C354-35A4-424B-A456-F6CBEB5280FF}"/>
              </a:ext>
            </a:extLst>
          </p:cNvPr>
          <p:cNvGrpSpPr/>
          <p:nvPr/>
        </p:nvGrpSpPr>
        <p:grpSpPr>
          <a:xfrm>
            <a:off x="237444" y="2182743"/>
            <a:ext cx="6375502" cy="3836956"/>
            <a:chOff x="1835696" y="2058492"/>
            <a:chExt cx="5544614" cy="3336904"/>
          </a:xfrm>
        </p:grpSpPr>
        <p:sp>
          <p:nvSpPr>
            <p:cNvPr id="4" name="Freeform 11">
              <a:extLst>
                <a:ext uri="{FF2B5EF4-FFF2-40B4-BE49-F238E27FC236}">
                  <a16:creationId xmlns:a16="http://schemas.microsoft.com/office/drawing/2014/main" id="{09376FDE-06E7-47D8-8709-FD129D2CA1AD}"/>
                </a:ext>
              </a:extLst>
            </p:cNvPr>
            <p:cNvSpPr>
              <a:spLocks/>
            </p:cNvSpPr>
            <p:nvPr/>
          </p:nvSpPr>
          <p:spPr bwMode="auto">
            <a:xfrm rot="5400000" flipH="1">
              <a:off x="2939551" y="954637"/>
              <a:ext cx="3336904" cy="5544614"/>
            </a:xfrm>
            <a:custGeom>
              <a:avLst/>
              <a:gdLst>
                <a:gd name="T0" fmla="*/ 871 w 1381"/>
                <a:gd name="T1" fmla="*/ 59 h 2286"/>
                <a:gd name="T2" fmla="*/ 627 w 1381"/>
                <a:gd name="T3" fmla="*/ 497 h 2286"/>
                <a:gd name="T4" fmla="*/ 443 w 1381"/>
                <a:gd name="T5" fmla="*/ 631 h 2286"/>
                <a:gd name="T6" fmla="*/ 272 w 1381"/>
                <a:gd name="T7" fmla="*/ 637 h 2286"/>
                <a:gd name="T8" fmla="*/ 54 w 1381"/>
                <a:gd name="T9" fmla="*/ 1050 h 2286"/>
                <a:gd name="T10" fmla="*/ 467 w 1381"/>
                <a:gd name="T11" fmla="*/ 1269 h 2286"/>
                <a:gd name="T12" fmla="*/ 521 w 1381"/>
                <a:gd name="T13" fmla="*/ 1246 h 2286"/>
                <a:gd name="T14" fmla="*/ 520 w 1381"/>
                <a:gd name="T15" fmla="*/ 1248 h 2286"/>
                <a:gd name="T16" fmla="*/ 688 w 1381"/>
                <a:gd name="T17" fmla="*/ 1347 h 2286"/>
                <a:gd name="T18" fmla="*/ 691 w 1381"/>
                <a:gd name="T19" fmla="*/ 1423 h 2286"/>
                <a:gd name="T20" fmla="*/ 691 w 1381"/>
                <a:gd name="T21" fmla="*/ 1423 h 2286"/>
                <a:gd name="T22" fmla="*/ 528 w 1381"/>
                <a:gd name="T23" fmla="*/ 1590 h 2286"/>
                <a:gd name="T24" fmla="*/ 442 w 1381"/>
                <a:gd name="T25" fmla="*/ 1599 h 2286"/>
                <a:gd name="T26" fmla="*/ 299 w 1381"/>
                <a:gd name="T27" fmla="*/ 1868 h 2286"/>
                <a:gd name="T28" fmla="*/ 568 w 1381"/>
                <a:gd name="T29" fmla="*/ 2010 h 2286"/>
                <a:gd name="T30" fmla="*/ 586 w 1381"/>
                <a:gd name="T31" fmla="*/ 2003 h 2286"/>
                <a:gd name="T32" fmla="*/ 698 w 1381"/>
                <a:gd name="T33" fmla="*/ 2101 h 2286"/>
                <a:gd name="T34" fmla="*/ 698 w 1381"/>
                <a:gd name="T35" fmla="*/ 2101 h 2286"/>
                <a:gd name="T36" fmla="*/ 762 w 1381"/>
                <a:gd name="T37" fmla="*/ 2225 h 2286"/>
                <a:gd name="T38" fmla="*/ 1008 w 1381"/>
                <a:gd name="T39" fmla="*/ 2199 h 2286"/>
                <a:gd name="T40" fmla="*/ 982 w 1381"/>
                <a:gd name="T41" fmla="*/ 1953 h 2286"/>
                <a:gd name="T42" fmla="*/ 844 w 1381"/>
                <a:gd name="T43" fmla="*/ 1917 h 2286"/>
                <a:gd name="T44" fmla="*/ 844 w 1381"/>
                <a:gd name="T45" fmla="*/ 1917 h 2286"/>
                <a:gd name="T46" fmla="*/ 723 w 1381"/>
                <a:gd name="T47" fmla="*/ 1810 h 2286"/>
                <a:gd name="T48" fmla="*/ 723 w 1381"/>
                <a:gd name="T49" fmla="*/ 1810 h 2286"/>
                <a:gd name="T50" fmla="*/ 722 w 1381"/>
                <a:gd name="T51" fmla="*/ 1785 h 2286"/>
                <a:gd name="T52" fmla="*/ 905 w 1381"/>
                <a:gd name="T53" fmla="*/ 1666 h 2286"/>
                <a:gd name="T54" fmla="*/ 1062 w 1381"/>
                <a:gd name="T55" fmla="*/ 1662 h 2286"/>
                <a:gd name="T56" fmla="*/ 1253 w 1381"/>
                <a:gd name="T57" fmla="*/ 1302 h 2286"/>
                <a:gd name="T58" fmla="*/ 892 w 1381"/>
                <a:gd name="T59" fmla="*/ 1111 h 2286"/>
                <a:gd name="T60" fmla="*/ 842 w 1381"/>
                <a:gd name="T61" fmla="*/ 1131 h 2286"/>
                <a:gd name="T62" fmla="*/ 697 w 1381"/>
                <a:gd name="T63" fmla="*/ 1000 h 2286"/>
                <a:gd name="T64" fmla="*/ 697 w 1381"/>
                <a:gd name="T65" fmla="*/ 912 h 2286"/>
                <a:gd name="T66" fmla="*/ 883 w 1381"/>
                <a:gd name="T67" fmla="*/ 751 h 2286"/>
                <a:gd name="T68" fmla="*/ 1084 w 1381"/>
                <a:gd name="T69" fmla="*/ 748 h 2286"/>
                <a:gd name="T70" fmla="*/ 1322 w 1381"/>
                <a:gd name="T71" fmla="*/ 297 h 2286"/>
                <a:gd name="T72" fmla="*/ 871 w 1381"/>
                <a:gd name="T73" fmla="*/ 59 h 2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1" h="2286">
                  <a:moveTo>
                    <a:pt x="871" y="59"/>
                  </a:moveTo>
                  <a:cubicBezTo>
                    <a:pt x="697" y="112"/>
                    <a:pt x="579" y="306"/>
                    <a:pt x="627" y="497"/>
                  </a:cubicBezTo>
                  <a:cubicBezTo>
                    <a:pt x="652" y="598"/>
                    <a:pt x="545" y="653"/>
                    <a:pt x="443" y="631"/>
                  </a:cubicBezTo>
                  <a:cubicBezTo>
                    <a:pt x="389" y="618"/>
                    <a:pt x="330" y="620"/>
                    <a:pt x="272" y="637"/>
                  </a:cubicBezTo>
                  <a:cubicBezTo>
                    <a:pt x="98" y="691"/>
                    <a:pt x="0" y="876"/>
                    <a:pt x="54" y="1050"/>
                  </a:cubicBezTo>
                  <a:cubicBezTo>
                    <a:pt x="108" y="1224"/>
                    <a:pt x="293" y="1322"/>
                    <a:pt x="467" y="1269"/>
                  </a:cubicBezTo>
                  <a:cubicBezTo>
                    <a:pt x="486" y="1263"/>
                    <a:pt x="504" y="1255"/>
                    <a:pt x="521" y="1246"/>
                  </a:cubicBezTo>
                  <a:cubicBezTo>
                    <a:pt x="520" y="1248"/>
                    <a:pt x="520" y="1248"/>
                    <a:pt x="520" y="1248"/>
                  </a:cubicBezTo>
                  <a:cubicBezTo>
                    <a:pt x="602" y="1219"/>
                    <a:pt x="678" y="1265"/>
                    <a:pt x="688" y="1347"/>
                  </a:cubicBezTo>
                  <a:cubicBezTo>
                    <a:pt x="689" y="1376"/>
                    <a:pt x="687" y="1395"/>
                    <a:pt x="691" y="1423"/>
                  </a:cubicBezTo>
                  <a:cubicBezTo>
                    <a:pt x="691" y="1423"/>
                    <a:pt x="691" y="1423"/>
                    <a:pt x="691" y="1423"/>
                  </a:cubicBezTo>
                  <a:cubicBezTo>
                    <a:pt x="703" y="1518"/>
                    <a:pt x="623" y="1600"/>
                    <a:pt x="528" y="1590"/>
                  </a:cubicBezTo>
                  <a:cubicBezTo>
                    <a:pt x="500" y="1587"/>
                    <a:pt x="470" y="1590"/>
                    <a:pt x="442" y="1599"/>
                  </a:cubicBezTo>
                  <a:cubicBezTo>
                    <a:pt x="328" y="1634"/>
                    <a:pt x="264" y="1754"/>
                    <a:pt x="299" y="1868"/>
                  </a:cubicBezTo>
                  <a:cubicBezTo>
                    <a:pt x="334" y="1981"/>
                    <a:pt x="455" y="2045"/>
                    <a:pt x="568" y="2010"/>
                  </a:cubicBezTo>
                  <a:cubicBezTo>
                    <a:pt x="574" y="2008"/>
                    <a:pt x="580" y="2006"/>
                    <a:pt x="586" y="2003"/>
                  </a:cubicBezTo>
                  <a:cubicBezTo>
                    <a:pt x="643" y="2000"/>
                    <a:pt x="694" y="2042"/>
                    <a:pt x="698" y="2101"/>
                  </a:cubicBezTo>
                  <a:cubicBezTo>
                    <a:pt x="698" y="2101"/>
                    <a:pt x="698" y="2101"/>
                    <a:pt x="698" y="2101"/>
                  </a:cubicBezTo>
                  <a:cubicBezTo>
                    <a:pt x="701" y="2148"/>
                    <a:pt x="723" y="2193"/>
                    <a:pt x="762" y="2225"/>
                  </a:cubicBezTo>
                  <a:cubicBezTo>
                    <a:pt x="837" y="2286"/>
                    <a:pt x="947" y="2275"/>
                    <a:pt x="1008" y="2199"/>
                  </a:cubicBezTo>
                  <a:cubicBezTo>
                    <a:pt x="1069" y="2124"/>
                    <a:pt x="1057" y="2014"/>
                    <a:pt x="982" y="1953"/>
                  </a:cubicBezTo>
                  <a:cubicBezTo>
                    <a:pt x="942" y="1921"/>
                    <a:pt x="892" y="1909"/>
                    <a:pt x="844" y="1917"/>
                  </a:cubicBezTo>
                  <a:cubicBezTo>
                    <a:pt x="844" y="1917"/>
                    <a:pt x="844" y="1917"/>
                    <a:pt x="844" y="1917"/>
                  </a:cubicBezTo>
                  <a:cubicBezTo>
                    <a:pt x="779" y="1927"/>
                    <a:pt x="721" y="1876"/>
                    <a:pt x="723" y="1810"/>
                  </a:cubicBezTo>
                  <a:cubicBezTo>
                    <a:pt x="723" y="1810"/>
                    <a:pt x="723" y="1810"/>
                    <a:pt x="723" y="1810"/>
                  </a:cubicBezTo>
                  <a:cubicBezTo>
                    <a:pt x="723" y="1802"/>
                    <a:pt x="723" y="1793"/>
                    <a:pt x="722" y="1785"/>
                  </a:cubicBezTo>
                  <a:cubicBezTo>
                    <a:pt x="737" y="1701"/>
                    <a:pt x="820" y="1645"/>
                    <a:pt x="905" y="1666"/>
                  </a:cubicBezTo>
                  <a:cubicBezTo>
                    <a:pt x="955" y="1679"/>
                    <a:pt x="1009" y="1678"/>
                    <a:pt x="1062" y="1662"/>
                  </a:cubicBezTo>
                  <a:cubicBezTo>
                    <a:pt x="1214" y="1615"/>
                    <a:pt x="1300" y="1454"/>
                    <a:pt x="1253" y="1302"/>
                  </a:cubicBezTo>
                  <a:cubicBezTo>
                    <a:pt x="1206" y="1149"/>
                    <a:pt x="1044" y="1064"/>
                    <a:pt x="892" y="1111"/>
                  </a:cubicBezTo>
                  <a:cubicBezTo>
                    <a:pt x="874" y="1116"/>
                    <a:pt x="858" y="1123"/>
                    <a:pt x="842" y="1131"/>
                  </a:cubicBezTo>
                  <a:cubicBezTo>
                    <a:pt x="759" y="1145"/>
                    <a:pt x="693" y="1083"/>
                    <a:pt x="697" y="1000"/>
                  </a:cubicBezTo>
                  <a:cubicBezTo>
                    <a:pt x="696" y="965"/>
                    <a:pt x="699" y="939"/>
                    <a:pt x="697" y="912"/>
                  </a:cubicBezTo>
                  <a:cubicBezTo>
                    <a:pt x="692" y="801"/>
                    <a:pt x="782" y="725"/>
                    <a:pt x="883" y="751"/>
                  </a:cubicBezTo>
                  <a:cubicBezTo>
                    <a:pt x="947" y="769"/>
                    <a:pt x="1016" y="769"/>
                    <a:pt x="1084" y="748"/>
                  </a:cubicBezTo>
                  <a:cubicBezTo>
                    <a:pt x="1274" y="689"/>
                    <a:pt x="1381" y="487"/>
                    <a:pt x="1322" y="297"/>
                  </a:cubicBezTo>
                  <a:cubicBezTo>
                    <a:pt x="1264" y="107"/>
                    <a:pt x="1062" y="0"/>
                    <a:pt x="871" y="59"/>
                  </a:cubicBezTo>
                  <a:close/>
                </a:path>
              </a:pathLst>
            </a:custGeom>
            <a:solidFill>
              <a:schemeClr val="accent6">
                <a:lumMod val="20000"/>
                <a:lumOff val="80000"/>
              </a:schemeClr>
            </a:solidFill>
            <a:ln w="12700">
              <a:noFill/>
            </a:ln>
            <a:effectLst/>
          </p:spPr>
          <p:txBody>
            <a:bodyPr vert="horz" wrap="square" lIns="91440" tIns="45720" rIns="91440" bIns="45720" numCol="1" anchor="t" anchorCtr="0" compatLnSpc="1">
              <a:prstTxWarp prst="textNoShape">
                <a:avLst/>
              </a:prstTxWarp>
            </a:bodyP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black"/>
                </a:solidFill>
                <a:effectLst/>
                <a:uLnTx/>
                <a:uFillTx/>
                <a:latin typeface="Arial"/>
                <a:ea typeface="Arial Unicode MS"/>
                <a:cs typeface="+mn-cs"/>
              </a:endParaRPr>
            </a:p>
          </p:txBody>
        </p:sp>
        <p:sp>
          <p:nvSpPr>
            <p:cNvPr id="5" name="Oval 4">
              <a:extLst>
                <a:ext uri="{FF2B5EF4-FFF2-40B4-BE49-F238E27FC236}">
                  <a16:creationId xmlns:a16="http://schemas.microsoft.com/office/drawing/2014/main" id="{1E4BB351-08DD-4E3A-BE33-D7E09FAF4F1A}"/>
                </a:ext>
              </a:extLst>
            </p:cNvPr>
            <p:cNvSpPr/>
            <p:nvPr/>
          </p:nvSpPr>
          <p:spPr>
            <a:xfrm>
              <a:off x="5681811" y="2315359"/>
              <a:ext cx="1440160" cy="1440160"/>
            </a:xfrm>
            <a:prstGeom prst="ellipse">
              <a:avLst/>
            </a:prstGeom>
            <a:solidFill>
              <a:schemeClr val="accent4"/>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6" name="Oval 5">
              <a:extLst>
                <a:ext uri="{FF2B5EF4-FFF2-40B4-BE49-F238E27FC236}">
                  <a16:creationId xmlns:a16="http://schemas.microsoft.com/office/drawing/2014/main" id="{22600FE2-0D9B-45F6-A54D-3DC7445E0095}"/>
                </a:ext>
              </a:extLst>
            </p:cNvPr>
            <p:cNvSpPr/>
            <p:nvPr/>
          </p:nvSpPr>
          <p:spPr>
            <a:xfrm>
              <a:off x="4413101" y="3846154"/>
              <a:ext cx="1320949" cy="1320949"/>
            </a:xfrm>
            <a:prstGeom prst="ellipse">
              <a:avLst/>
            </a:prstGeom>
            <a:solidFill>
              <a:schemeClr val="accent3"/>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7" name="Oval 6">
              <a:extLst>
                <a:ext uri="{FF2B5EF4-FFF2-40B4-BE49-F238E27FC236}">
                  <a16:creationId xmlns:a16="http://schemas.microsoft.com/office/drawing/2014/main" id="{9090AAA6-A3FF-41DA-9789-561D770A1151}"/>
                </a:ext>
              </a:extLst>
            </p:cNvPr>
            <p:cNvSpPr/>
            <p:nvPr/>
          </p:nvSpPr>
          <p:spPr>
            <a:xfrm>
              <a:off x="3448969" y="2461607"/>
              <a:ext cx="1149509" cy="1149509"/>
            </a:xfrm>
            <a:prstGeom prst="ellipse">
              <a:avLst/>
            </a:prstGeom>
            <a:solidFill>
              <a:schemeClr val="accent2"/>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8" name="Oval 7">
              <a:extLst>
                <a:ext uri="{FF2B5EF4-FFF2-40B4-BE49-F238E27FC236}">
                  <a16:creationId xmlns:a16="http://schemas.microsoft.com/office/drawing/2014/main" id="{3EE42C92-8E93-41FE-8A52-B917A3A35340}"/>
                </a:ext>
              </a:extLst>
            </p:cNvPr>
            <p:cNvSpPr/>
            <p:nvPr/>
          </p:nvSpPr>
          <p:spPr>
            <a:xfrm>
              <a:off x="2565301" y="3713891"/>
              <a:ext cx="893193" cy="893193"/>
            </a:xfrm>
            <a:prstGeom prst="ellipse">
              <a:avLst/>
            </a:prstGeom>
            <a:solidFill>
              <a:schemeClr val="accent1"/>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 name="Oval 8">
              <a:extLst>
                <a:ext uri="{FF2B5EF4-FFF2-40B4-BE49-F238E27FC236}">
                  <a16:creationId xmlns:a16="http://schemas.microsoft.com/office/drawing/2014/main" id="{C8CF773B-C434-4452-AEFC-703330F863C2}"/>
                </a:ext>
              </a:extLst>
            </p:cNvPr>
            <p:cNvSpPr/>
            <p:nvPr/>
          </p:nvSpPr>
          <p:spPr>
            <a:xfrm>
              <a:off x="1970187" y="2946583"/>
              <a:ext cx="674058" cy="674058"/>
            </a:xfrm>
            <a:prstGeom prst="ellipse">
              <a:avLst/>
            </a:prstGeom>
            <a:solidFill>
              <a:schemeClr val="accent6"/>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0" name="TextBox 9">
              <a:extLst>
                <a:ext uri="{FF2B5EF4-FFF2-40B4-BE49-F238E27FC236}">
                  <a16:creationId xmlns:a16="http://schemas.microsoft.com/office/drawing/2014/main" id="{EAA61BD3-0991-4617-8584-4B544FFBE95C}"/>
                </a:ext>
              </a:extLst>
            </p:cNvPr>
            <p:cNvSpPr txBox="1"/>
            <p:nvPr/>
          </p:nvSpPr>
          <p:spPr>
            <a:xfrm>
              <a:off x="5734050" y="2676819"/>
              <a:ext cx="1440160" cy="508564"/>
            </a:xfrm>
            <a:prstGeom prst="rect">
              <a:avLst/>
            </a:prstGeom>
            <a:noFill/>
          </p:spPr>
          <p:txBody>
            <a:bodyPr wrap="square" rtlCol="0">
              <a:spAutoFit/>
            </a:bodyPr>
            <a:lstStyle/>
            <a:p>
              <a:pPr lvl="0" algn="ctr" defTabSz="914286"/>
              <a:r>
                <a:rPr lang="en-US" sz="3200" dirty="0">
                  <a:solidFill>
                    <a:schemeClr val="bg1"/>
                  </a:solidFill>
                </a:rPr>
                <a:t>α</a:t>
              </a:r>
              <a:endParaRPr kumimoji="0" lang="ko-KR" altLang="en-US" sz="3200" b="1" i="0" u="none" strike="noStrike" kern="1200" cap="none" spc="0" normalizeH="0" baseline="0" noProof="0" dirty="0">
                <a:ln>
                  <a:noFill/>
                </a:ln>
                <a:solidFill>
                  <a:schemeClr val="bg1"/>
                </a:solidFill>
                <a:effectLst/>
                <a:uLnTx/>
                <a:uFillTx/>
                <a:latin typeface="Calibri" pitchFamily="34" charset="0"/>
                <a:ea typeface="Arial Unicode MS"/>
                <a:cs typeface="Calibri" pitchFamily="34" charset="0"/>
              </a:endParaRPr>
            </a:p>
          </p:txBody>
        </p:sp>
        <p:sp>
          <p:nvSpPr>
            <p:cNvPr id="12" name="TextBox 11">
              <a:extLst>
                <a:ext uri="{FF2B5EF4-FFF2-40B4-BE49-F238E27FC236}">
                  <a16:creationId xmlns:a16="http://schemas.microsoft.com/office/drawing/2014/main" id="{CD84EF2B-F164-4B08-8FF8-677193DD53BC}"/>
                </a:ext>
              </a:extLst>
            </p:cNvPr>
            <p:cNvSpPr txBox="1"/>
            <p:nvPr/>
          </p:nvSpPr>
          <p:spPr>
            <a:xfrm>
              <a:off x="4403577" y="4063241"/>
              <a:ext cx="1330473" cy="455031"/>
            </a:xfrm>
            <a:prstGeom prst="rect">
              <a:avLst/>
            </a:prstGeom>
            <a:noFill/>
          </p:spPr>
          <p:txBody>
            <a:bodyPr wrap="square" rtlCol="0">
              <a:spAutoFit/>
            </a:bodyPr>
            <a:lstStyle/>
            <a:p>
              <a:pPr lvl="0" algn="ctr" defTabSz="914286"/>
              <a:r>
                <a:rPr lang="en-US" altLang="ko-KR" sz="2800" b="1" dirty="0">
                  <a:solidFill>
                    <a:prstClr val="white"/>
                  </a:solidFill>
                  <a:latin typeface="Calibri" pitchFamily="34" charset="0"/>
                  <a:cs typeface="Calibri" pitchFamily="34" charset="0"/>
                </a:rPr>
                <a:t>[l, u]</a:t>
              </a:r>
              <a:endParaRPr kumimoji="0" lang="ko-KR" altLang="en-US" sz="2800" b="1" i="0" u="none" strike="noStrike" kern="1200" cap="none" spc="0" normalizeH="0" baseline="0" noProof="0" dirty="0">
                <a:ln>
                  <a:noFill/>
                </a:ln>
                <a:solidFill>
                  <a:prstClr val="white"/>
                </a:solidFill>
                <a:effectLst/>
                <a:uLnTx/>
                <a:uFillTx/>
                <a:latin typeface="Calibri" pitchFamily="34" charset="0"/>
                <a:ea typeface="Arial Unicode MS"/>
                <a:cs typeface="Calibri" pitchFamily="34" charset="0"/>
              </a:endParaRPr>
            </a:p>
          </p:txBody>
        </p:sp>
        <p:sp>
          <p:nvSpPr>
            <p:cNvPr id="14" name="TextBox 13">
              <a:extLst>
                <a:ext uri="{FF2B5EF4-FFF2-40B4-BE49-F238E27FC236}">
                  <a16:creationId xmlns:a16="http://schemas.microsoft.com/office/drawing/2014/main" id="{BD864340-3AC1-43E4-942E-34FEDC6E45A1}"/>
                </a:ext>
              </a:extLst>
            </p:cNvPr>
            <p:cNvSpPr txBox="1"/>
            <p:nvPr/>
          </p:nvSpPr>
          <p:spPr>
            <a:xfrm>
              <a:off x="3419155" y="2782442"/>
              <a:ext cx="1149509" cy="401498"/>
            </a:xfrm>
            <a:prstGeom prst="rect">
              <a:avLst/>
            </a:prstGeom>
            <a:noFill/>
          </p:spPr>
          <p:txBody>
            <a:bodyPr wrap="square" rtlCol="0">
              <a:spAutoFit/>
            </a:bodyPr>
            <a:lstStyle/>
            <a:p>
              <a:pPr lvl="0" algn="ctr" defTabSz="914286"/>
              <a:r>
                <a:rPr lang="en-US" sz="2400" b="1" dirty="0">
                  <a:solidFill>
                    <a:schemeClr val="bg1"/>
                  </a:solidFill>
                </a:rPr>
                <a:t>φ</a:t>
              </a:r>
              <a:endParaRPr kumimoji="0" lang="ko-KR" altLang="en-US" sz="2400" b="1" i="0" u="none" strike="noStrike" kern="1200" cap="none" spc="0" normalizeH="0" baseline="0" noProof="0" dirty="0">
                <a:ln>
                  <a:noFill/>
                </a:ln>
                <a:solidFill>
                  <a:schemeClr val="bg1"/>
                </a:solidFill>
                <a:effectLst/>
                <a:uLnTx/>
                <a:uFillTx/>
                <a:latin typeface="Calibri" pitchFamily="34" charset="0"/>
                <a:ea typeface="Arial Unicode MS"/>
                <a:cs typeface="Calibri" pitchFamily="34" charset="0"/>
              </a:endParaRPr>
            </a:p>
          </p:txBody>
        </p:sp>
        <p:sp>
          <p:nvSpPr>
            <p:cNvPr id="33" name="TextBox 32">
              <a:extLst>
                <a:ext uri="{FF2B5EF4-FFF2-40B4-BE49-F238E27FC236}">
                  <a16:creationId xmlns:a16="http://schemas.microsoft.com/office/drawing/2014/main" id="{0AC7CCEE-2BD0-4AF5-9AF3-C8D63973E735}"/>
                </a:ext>
              </a:extLst>
            </p:cNvPr>
            <p:cNvSpPr txBox="1"/>
            <p:nvPr/>
          </p:nvSpPr>
          <p:spPr>
            <a:xfrm>
              <a:off x="2437142" y="3922488"/>
              <a:ext cx="1149509" cy="401498"/>
            </a:xfrm>
            <a:prstGeom prst="rect">
              <a:avLst/>
            </a:prstGeom>
            <a:noFill/>
          </p:spPr>
          <p:txBody>
            <a:bodyPr wrap="square" rtlCol="0">
              <a:spAutoFit/>
            </a:bodyPr>
            <a:lstStyle/>
            <a:p>
              <a:pPr lvl="0" algn="ctr" defTabSz="914286"/>
              <a:r>
                <a:rPr lang="en-US" sz="2400" b="1" dirty="0">
                  <a:solidFill>
                    <a:schemeClr val="bg1"/>
                  </a:solidFill>
                </a:rPr>
                <a:t>⫝</a:t>
              </a:r>
              <a:endParaRPr kumimoji="0" lang="ko-KR" altLang="en-US" sz="2400" b="1" i="0" u="none" strike="noStrike" kern="1200" cap="none" spc="0" normalizeH="0" baseline="0" noProof="0" dirty="0">
                <a:ln>
                  <a:noFill/>
                </a:ln>
                <a:solidFill>
                  <a:schemeClr val="bg1"/>
                </a:solidFill>
                <a:effectLst/>
                <a:uLnTx/>
                <a:uFillTx/>
                <a:latin typeface="Calibri" pitchFamily="34" charset="0"/>
                <a:ea typeface="Arial Unicode MS"/>
                <a:cs typeface="Calibri" pitchFamily="34" charset="0"/>
              </a:endParaRPr>
            </a:p>
          </p:txBody>
        </p:sp>
      </p:grpSp>
      <p:sp>
        <p:nvSpPr>
          <p:cNvPr id="30" name="Rectangle 29">
            <a:extLst>
              <a:ext uri="{FF2B5EF4-FFF2-40B4-BE49-F238E27FC236}">
                <a16:creationId xmlns:a16="http://schemas.microsoft.com/office/drawing/2014/main" id="{95F15EBE-A36B-4BF7-B9E9-1D850BE663B9}"/>
              </a:ext>
            </a:extLst>
          </p:cNvPr>
          <p:cNvSpPr/>
          <p:nvPr/>
        </p:nvSpPr>
        <p:spPr>
          <a:xfrm>
            <a:off x="655597" y="1661763"/>
            <a:ext cx="5440403" cy="358692"/>
          </a:xfrm>
          <a:prstGeom prst="rect">
            <a:avLst/>
          </a:prstGeom>
        </p:spPr>
        <p:txBody>
          <a:bodyPr vert="horz" lIns="91440" tIns="45720" rIns="91440" bIns="45720" rtlCol="0" anchor="ctr">
            <a:normAutofit lnSpcReduction="10000"/>
          </a:bodyPr>
          <a:lstStyle/>
          <a:p>
            <a:pPr algn="ctr">
              <a:lnSpc>
                <a:spcPct val="90000"/>
              </a:lnSpc>
              <a:spcBef>
                <a:spcPts val="1000"/>
              </a:spcBef>
              <a:spcAft>
                <a:spcPts val="600"/>
              </a:spcAft>
            </a:pPr>
            <a:r>
              <a:rPr lang="en-US" sz="2000" i="1" u="sng" kern="1200" dirty="0" err="1">
                <a:solidFill>
                  <a:schemeClr val="tx1"/>
                </a:solidFill>
                <a:latin typeface="+mn-lt"/>
                <a:ea typeface="+mn-ea"/>
                <a:cs typeface="+mn-cs"/>
              </a:rPr>
              <a:t>Mở</a:t>
            </a:r>
            <a:r>
              <a:rPr lang="en-US" sz="2000" i="1" u="sng" kern="1200" dirty="0">
                <a:solidFill>
                  <a:schemeClr val="tx1"/>
                </a:solidFill>
                <a:latin typeface="+mn-lt"/>
                <a:ea typeface="+mn-ea"/>
                <a:cs typeface="+mn-cs"/>
              </a:rPr>
              <a:t> </a:t>
            </a:r>
            <a:r>
              <a:rPr lang="en-US" sz="2000" i="1" u="sng" kern="1200" dirty="0" err="1">
                <a:solidFill>
                  <a:schemeClr val="tx1"/>
                </a:solidFill>
                <a:latin typeface="+mn-lt"/>
                <a:ea typeface="+mn-ea"/>
                <a:cs typeface="+mn-cs"/>
              </a:rPr>
              <a:t>rộng</a:t>
            </a:r>
            <a:r>
              <a:rPr lang="en-US" sz="2000" i="1" u="sng" kern="1200" dirty="0">
                <a:solidFill>
                  <a:schemeClr val="tx1"/>
                </a:solidFill>
                <a:latin typeface="+mn-lt"/>
                <a:ea typeface="+mn-ea"/>
                <a:cs typeface="+mn-cs"/>
              </a:rPr>
              <a:t> </a:t>
            </a:r>
            <a:r>
              <a:rPr lang="en-US" sz="2000" i="1" u="sng" kern="1200" dirty="0" err="1">
                <a:solidFill>
                  <a:schemeClr val="tx1"/>
                </a:solidFill>
                <a:latin typeface="+mn-lt"/>
                <a:ea typeface="+mn-ea"/>
                <a:cs typeface="+mn-cs"/>
              </a:rPr>
              <a:t>định</a:t>
            </a:r>
            <a:r>
              <a:rPr lang="en-US" sz="2000" i="1" u="sng" kern="1200" dirty="0">
                <a:solidFill>
                  <a:schemeClr val="tx1"/>
                </a:solidFill>
                <a:latin typeface="+mn-lt"/>
                <a:ea typeface="+mn-ea"/>
                <a:cs typeface="+mn-cs"/>
              </a:rPr>
              <a:t> </a:t>
            </a:r>
            <a:r>
              <a:rPr lang="en-US" sz="2000" i="1" u="sng" kern="1200" dirty="0" err="1">
                <a:solidFill>
                  <a:schemeClr val="tx1"/>
                </a:solidFill>
                <a:latin typeface="+mn-lt"/>
                <a:ea typeface="+mn-ea"/>
                <a:cs typeface="+mn-cs"/>
              </a:rPr>
              <a:t>nghĩa</a:t>
            </a:r>
            <a:r>
              <a:rPr lang="en-US" sz="2000" i="1" u="sng" kern="1200" dirty="0">
                <a:solidFill>
                  <a:schemeClr val="tx1"/>
                </a:solidFill>
                <a:latin typeface="+mn-lt"/>
                <a:ea typeface="+mn-ea"/>
                <a:cs typeface="+mn-cs"/>
              </a:rPr>
              <a:t> </a:t>
            </a:r>
            <a:r>
              <a:rPr lang="en-US" sz="2000" i="1" u="sng" kern="1200" dirty="0" err="1">
                <a:solidFill>
                  <a:schemeClr val="tx1"/>
                </a:solidFill>
                <a:latin typeface="+mn-lt"/>
                <a:ea typeface="+mn-ea"/>
                <a:cs typeface="+mn-cs"/>
              </a:rPr>
              <a:t>điều</a:t>
            </a:r>
            <a:r>
              <a:rPr lang="en-US" sz="2000" i="1" u="sng" kern="1200" dirty="0">
                <a:solidFill>
                  <a:schemeClr val="tx1"/>
                </a:solidFill>
                <a:latin typeface="+mn-lt"/>
                <a:ea typeface="+mn-ea"/>
                <a:cs typeface="+mn-cs"/>
              </a:rPr>
              <a:t> </a:t>
            </a:r>
            <a:r>
              <a:rPr lang="en-US" sz="2000" i="1" u="sng" kern="1200" dirty="0" err="1">
                <a:solidFill>
                  <a:schemeClr val="tx1"/>
                </a:solidFill>
                <a:latin typeface="+mn-lt"/>
                <a:ea typeface="+mn-ea"/>
                <a:cs typeface="+mn-cs"/>
              </a:rPr>
              <a:t>kiện</a:t>
            </a:r>
            <a:r>
              <a:rPr lang="en-US" sz="2000" i="1" u="sng" kern="1200" dirty="0">
                <a:solidFill>
                  <a:schemeClr val="tx1"/>
                </a:solidFill>
                <a:latin typeface="+mn-lt"/>
                <a:ea typeface="+mn-ea"/>
                <a:cs typeface="+mn-cs"/>
              </a:rPr>
              <a:t> </a:t>
            </a:r>
            <a:r>
              <a:rPr lang="en-US" sz="2000" i="1" u="sng" kern="1200" dirty="0" err="1">
                <a:solidFill>
                  <a:schemeClr val="tx1"/>
                </a:solidFill>
                <a:latin typeface="+mn-lt"/>
                <a:ea typeface="+mn-ea"/>
                <a:cs typeface="+mn-cs"/>
              </a:rPr>
              <a:t>lựa</a:t>
            </a:r>
            <a:r>
              <a:rPr lang="en-US" sz="2000" i="1" u="sng" kern="1200" dirty="0">
                <a:solidFill>
                  <a:schemeClr val="tx1"/>
                </a:solidFill>
                <a:latin typeface="+mn-lt"/>
                <a:ea typeface="+mn-ea"/>
                <a:cs typeface="+mn-cs"/>
              </a:rPr>
              <a:t> </a:t>
            </a:r>
            <a:r>
              <a:rPr lang="en-US" sz="2000" i="1" u="sng" kern="1200" dirty="0" err="1">
                <a:solidFill>
                  <a:schemeClr val="tx1"/>
                </a:solidFill>
                <a:latin typeface="+mn-lt"/>
                <a:ea typeface="+mn-ea"/>
                <a:cs typeface="+mn-cs"/>
              </a:rPr>
              <a:t>chọn</a:t>
            </a:r>
            <a:r>
              <a:rPr lang="en-US" sz="2000" i="1" u="sng" kern="1200" dirty="0">
                <a:solidFill>
                  <a:schemeClr val="tx1"/>
                </a:solidFill>
                <a:latin typeface="+mn-lt"/>
                <a:ea typeface="+mn-ea"/>
                <a:cs typeface="+mn-cs"/>
              </a:rPr>
              <a:t>.</a:t>
            </a:r>
            <a:endParaRPr lang="en-US" sz="2000" b="1" i="1" u="sng" kern="1200" dirty="0">
              <a:solidFill>
                <a:schemeClr val="tx1"/>
              </a:solidFill>
              <a:latin typeface="+mn-lt"/>
              <a:ea typeface="+mn-ea"/>
              <a:cs typeface="+mn-cs"/>
            </a:endParaRPr>
          </a:p>
        </p:txBody>
      </p:sp>
      <p:sp>
        <p:nvSpPr>
          <p:cNvPr id="32" name="TextBox 31">
            <a:extLst>
              <a:ext uri="{FF2B5EF4-FFF2-40B4-BE49-F238E27FC236}">
                <a16:creationId xmlns:a16="http://schemas.microsoft.com/office/drawing/2014/main" id="{7D6BCD9D-D262-4827-A092-5F4C8321DCCC}"/>
              </a:ext>
            </a:extLst>
          </p:cNvPr>
          <p:cNvSpPr txBox="1"/>
          <p:nvPr/>
        </p:nvSpPr>
        <p:spPr>
          <a:xfrm>
            <a:off x="6514946" y="1736337"/>
            <a:ext cx="5270187" cy="4524315"/>
          </a:xfrm>
          <a:prstGeom prst="rect">
            <a:avLst/>
          </a:prstGeom>
          <a:noFill/>
        </p:spPr>
        <p:txBody>
          <a:bodyPr wrap="square" rtlCol="0">
            <a:spAutoFit/>
          </a:bodyPr>
          <a:lstStyle/>
          <a:p>
            <a:r>
              <a:rPr lang="en-US" sz="2400" dirty="0" err="1"/>
              <a:t>Một</a:t>
            </a:r>
            <a:r>
              <a:rPr lang="en-US" sz="2400" dirty="0"/>
              <a:t> </a:t>
            </a:r>
            <a:r>
              <a:rPr lang="en-US" sz="2400" dirty="0" err="1"/>
              <a:t>điều</a:t>
            </a:r>
            <a:r>
              <a:rPr lang="en-US" sz="2400" dirty="0"/>
              <a:t> </a:t>
            </a:r>
            <a:r>
              <a:rPr lang="en-US" sz="2400" dirty="0" err="1"/>
              <a:t>kiện</a:t>
            </a:r>
            <a:r>
              <a:rPr lang="en-US" sz="2400" dirty="0"/>
              <a:t> </a:t>
            </a:r>
            <a:r>
              <a:rPr lang="en-US" sz="2400" dirty="0" err="1"/>
              <a:t>lựa</a:t>
            </a:r>
            <a:r>
              <a:rPr lang="en-US" sz="2400" dirty="0"/>
              <a:t> </a:t>
            </a:r>
            <a:r>
              <a:rPr lang="en-US" sz="2400" dirty="0" err="1"/>
              <a:t>chọn</a:t>
            </a:r>
            <a:r>
              <a:rPr lang="en-US" sz="2400" dirty="0"/>
              <a:t> </a:t>
            </a:r>
            <a:r>
              <a:rPr lang="en-US" sz="2400" dirty="0" err="1"/>
              <a:t>trong</a:t>
            </a:r>
            <a:r>
              <a:rPr lang="en-US" sz="2400" dirty="0"/>
              <a:t> IPRDB đ</a:t>
            </a:r>
            <a:r>
              <a:rPr lang="vi-VN" sz="2400" dirty="0"/>
              <a:t>ư</a:t>
            </a:r>
            <a:r>
              <a:rPr lang="en-US" sz="2400" dirty="0" err="1"/>
              <a:t>ợc</a:t>
            </a:r>
            <a:r>
              <a:rPr lang="en-US" sz="2400" dirty="0"/>
              <a:t> </a:t>
            </a:r>
            <a:r>
              <a:rPr lang="en-US" sz="2400" dirty="0" err="1"/>
              <a:t>biểu</a:t>
            </a:r>
            <a:r>
              <a:rPr lang="en-US" sz="2400" dirty="0"/>
              <a:t> </a:t>
            </a:r>
            <a:r>
              <a:rPr lang="en-US" sz="2400" dirty="0" err="1"/>
              <a:t>diễn</a:t>
            </a:r>
            <a:r>
              <a:rPr lang="en-US" sz="2400" dirty="0"/>
              <a:t> </a:t>
            </a:r>
            <a:r>
              <a:rPr lang="en-US" sz="2400" dirty="0" err="1"/>
              <a:t>bằng</a:t>
            </a:r>
            <a:r>
              <a:rPr lang="en-US" sz="2400" dirty="0"/>
              <a:t>:</a:t>
            </a:r>
          </a:p>
          <a:p>
            <a:pPr marL="285750" indent="-285750">
              <a:buFont typeface="Arial" panose="020B0604020202020204" pitchFamily="34" charset="0"/>
              <a:buChar char="•"/>
            </a:pPr>
            <a:r>
              <a:rPr lang="en-US" sz="2400" dirty="0"/>
              <a:t>(α, [l, u]): </a:t>
            </a:r>
            <a:r>
              <a:rPr lang="en-US" sz="2400" dirty="0" err="1"/>
              <a:t>Biểu</a:t>
            </a:r>
            <a:r>
              <a:rPr lang="en-US" sz="2400" dirty="0"/>
              <a:t> </a:t>
            </a:r>
            <a:r>
              <a:rPr lang="en-US" sz="2400" dirty="0" err="1"/>
              <a:t>diễn</a:t>
            </a:r>
            <a:r>
              <a:rPr lang="en-US" sz="2400" dirty="0"/>
              <a:t> </a:t>
            </a:r>
            <a:r>
              <a:rPr lang="en-US" sz="2400" dirty="0" err="1"/>
              <a:t>lựa</a:t>
            </a:r>
            <a:r>
              <a:rPr lang="en-US" sz="2400" dirty="0"/>
              <a:t> </a:t>
            </a:r>
            <a:r>
              <a:rPr lang="en-US" sz="2400" dirty="0" err="1"/>
              <a:t>chọn</a:t>
            </a:r>
            <a:r>
              <a:rPr lang="en-US" sz="2400" dirty="0"/>
              <a:t> α </a:t>
            </a:r>
            <a:r>
              <a:rPr lang="en-US" sz="2400" dirty="0" err="1"/>
              <a:t>thỏa</a:t>
            </a:r>
            <a:r>
              <a:rPr lang="en-US" sz="2400" dirty="0"/>
              <a:t> </a:t>
            </a:r>
            <a:r>
              <a:rPr lang="en-US" sz="2400" dirty="0" err="1"/>
              <a:t>mãn</a:t>
            </a:r>
            <a:r>
              <a:rPr lang="en-US" sz="2400" dirty="0"/>
              <a:t> </a:t>
            </a:r>
            <a:r>
              <a:rPr lang="en-US" sz="2400" dirty="0" err="1"/>
              <a:t>nếu</a:t>
            </a:r>
            <a:r>
              <a:rPr lang="en-US" sz="2400" dirty="0"/>
              <a:t> </a:t>
            </a:r>
            <a:r>
              <a:rPr lang="en-US" sz="2400" dirty="0" err="1"/>
              <a:t>xác</a:t>
            </a:r>
            <a:r>
              <a:rPr lang="en-US" sz="2400" dirty="0"/>
              <a:t> </a:t>
            </a:r>
            <a:r>
              <a:rPr lang="en-US" sz="2400" dirty="0" err="1"/>
              <a:t>suất</a:t>
            </a:r>
            <a:r>
              <a:rPr lang="en-US" sz="2400" dirty="0"/>
              <a:t> </a:t>
            </a:r>
            <a:r>
              <a:rPr lang="en-US" sz="2400" dirty="0" err="1"/>
              <a:t>nằm</a:t>
            </a:r>
            <a:r>
              <a:rPr lang="en-US" sz="2400" dirty="0"/>
              <a:t> </a:t>
            </a:r>
            <a:r>
              <a:rPr lang="en-US" sz="2400" dirty="0" err="1"/>
              <a:t>trong</a:t>
            </a:r>
            <a:r>
              <a:rPr lang="en-US" sz="2400" dirty="0"/>
              <a:t> </a:t>
            </a:r>
            <a:r>
              <a:rPr lang="en-US" sz="2400" dirty="0" err="1"/>
              <a:t>khoảng</a:t>
            </a:r>
            <a:r>
              <a:rPr lang="en-US" sz="2400" dirty="0"/>
              <a:t> [l, u].</a:t>
            </a:r>
          </a:p>
          <a:p>
            <a:pPr marL="285750" indent="-285750">
              <a:buFont typeface="Arial" panose="020B0604020202020204" pitchFamily="34" charset="0"/>
              <a:buChar char="•"/>
            </a:pPr>
            <a:r>
              <a:rPr lang="en-US" sz="2400" dirty="0" err="1"/>
              <a:t>Kết</a:t>
            </a:r>
            <a:r>
              <a:rPr lang="en-US" sz="2400" dirty="0"/>
              <a:t> </a:t>
            </a:r>
            <a:r>
              <a:rPr lang="en-US" sz="2400" dirty="0" err="1"/>
              <a:t>hợp</a:t>
            </a:r>
            <a:r>
              <a:rPr lang="en-US" sz="2400" dirty="0"/>
              <a:t> </a:t>
            </a:r>
            <a:r>
              <a:rPr lang="en-US" sz="2400" dirty="0" err="1"/>
              <a:t>điều</a:t>
            </a:r>
            <a:r>
              <a:rPr lang="en-US" sz="2400" dirty="0"/>
              <a:t> </a:t>
            </a:r>
            <a:r>
              <a:rPr lang="en-US" sz="2400" dirty="0" err="1"/>
              <a:t>kiện</a:t>
            </a:r>
            <a:r>
              <a:rPr lang="en-US" sz="2400" dirty="0"/>
              <a:t> </a:t>
            </a:r>
            <a:r>
              <a:rPr lang="en-US" sz="2400" dirty="0" err="1"/>
              <a:t>bằng</a:t>
            </a:r>
            <a:r>
              <a:rPr lang="en-US" sz="2400" dirty="0"/>
              <a:t>:</a:t>
            </a:r>
          </a:p>
          <a:p>
            <a:pPr marL="800100" lvl="1" indent="-342900">
              <a:buFont typeface="Wingdings" panose="05000000000000000000" pitchFamily="2" charset="2"/>
              <a:buChar char="§"/>
            </a:pPr>
            <a:r>
              <a:rPr lang="en-US" sz="2400" dirty="0"/>
              <a:t>¬φ: </a:t>
            </a:r>
            <a:r>
              <a:rPr lang="en-US" sz="2400" dirty="0" err="1"/>
              <a:t>Phủ</a:t>
            </a:r>
            <a:r>
              <a:rPr lang="en-US" sz="2400" dirty="0"/>
              <a:t> </a:t>
            </a:r>
            <a:r>
              <a:rPr lang="en-US" sz="2400" dirty="0" err="1"/>
              <a:t>định</a:t>
            </a:r>
            <a:r>
              <a:rPr lang="en-US" sz="2400" dirty="0"/>
              <a:t> </a:t>
            </a:r>
            <a:r>
              <a:rPr lang="en-US" sz="2400" dirty="0" err="1"/>
              <a:t>điều</a:t>
            </a:r>
            <a:r>
              <a:rPr lang="en-US" sz="2400" dirty="0"/>
              <a:t> </a:t>
            </a:r>
            <a:r>
              <a:rPr lang="en-US" sz="2400" dirty="0" err="1"/>
              <a:t>kiện</a:t>
            </a:r>
            <a:r>
              <a:rPr lang="en-US" sz="2400" dirty="0"/>
              <a:t> φ</a:t>
            </a:r>
          </a:p>
          <a:p>
            <a:pPr marL="800100" lvl="1" indent="-342900">
              <a:buFont typeface="Wingdings" panose="05000000000000000000" pitchFamily="2" charset="2"/>
              <a:buChar char="§"/>
            </a:pPr>
            <a:r>
              <a:rPr lang="en-US" sz="2400" dirty="0"/>
              <a:t>φ∧⫝: </a:t>
            </a:r>
            <a:r>
              <a:rPr lang="en-US" sz="2400" dirty="0" err="1"/>
              <a:t>Điều</a:t>
            </a:r>
            <a:r>
              <a:rPr lang="en-US" sz="2400" dirty="0"/>
              <a:t> </a:t>
            </a:r>
            <a:r>
              <a:rPr lang="en-US" sz="2400" dirty="0" err="1"/>
              <a:t>kiện</a:t>
            </a:r>
            <a:r>
              <a:rPr lang="en-US" sz="2400" dirty="0"/>
              <a:t> AND, </a:t>
            </a:r>
            <a:r>
              <a:rPr lang="en-US" sz="2400" dirty="0" err="1"/>
              <a:t>cả</a:t>
            </a:r>
            <a:r>
              <a:rPr lang="en-US" sz="2400" dirty="0"/>
              <a:t> φ </a:t>
            </a:r>
            <a:r>
              <a:rPr lang="en-US" sz="2400" dirty="0" err="1"/>
              <a:t>và</a:t>
            </a:r>
            <a:r>
              <a:rPr lang="en-US" sz="2400" dirty="0"/>
              <a:t> ⫝ </a:t>
            </a:r>
            <a:r>
              <a:rPr lang="en-US" sz="2400" dirty="0" err="1"/>
              <a:t>phải</a:t>
            </a:r>
            <a:r>
              <a:rPr lang="en-US" sz="2400" dirty="0"/>
              <a:t> </a:t>
            </a:r>
            <a:r>
              <a:rPr lang="en-US" sz="2400" dirty="0" err="1"/>
              <a:t>thỏa</a:t>
            </a:r>
            <a:r>
              <a:rPr lang="en-US" sz="2400" dirty="0"/>
              <a:t> </a:t>
            </a:r>
            <a:r>
              <a:rPr lang="en-US" sz="2400" dirty="0" err="1"/>
              <a:t>mãn</a:t>
            </a:r>
            <a:r>
              <a:rPr lang="en-US" sz="2400" dirty="0"/>
              <a:t>.</a:t>
            </a:r>
          </a:p>
          <a:p>
            <a:pPr marL="800100" lvl="1" indent="-342900">
              <a:buFont typeface="Wingdings" panose="05000000000000000000" pitchFamily="2" charset="2"/>
              <a:buChar char="§"/>
            </a:pPr>
            <a:r>
              <a:rPr lang="en-US" sz="2400" dirty="0"/>
              <a:t>φ ∨⫝: </a:t>
            </a:r>
            <a:r>
              <a:rPr lang="en-US" sz="2400" dirty="0" err="1"/>
              <a:t>Điều</a:t>
            </a:r>
            <a:r>
              <a:rPr lang="en-US" sz="2400" dirty="0"/>
              <a:t> </a:t>
            </a:r>
            <a:r>
              <a:rPr lang="en-US" sz="2400" dirty="0" err="1"/>
              <a:t>kiện</a:t>
            </a:r>
            <a:r>
              <a:rPr lang="en-US" sz="2400" dirty="0"/>
              <a:t> OR, </a:t>
            </a:r>
            <a:r>
              <a:rPr lang="en-US" sz="2400" dirty="0" err="1"/>
              <a:t>ít</a:t>
            </a:r>
            <a:r>
              <a:rPr lang="en-US" sz="2400" dirty="0"/>
              <a:t> </a:t>
            </a:r>
            <a:r>
              <a:rPr lang="en-US" sz="2400" dirty="0" err="1"/>
              <a:t>nhất</a:t>
            </a:r>
            <a:r>
              <a:rPr lang="en-US" sz="2400" dirty="0"/>
              <a:t> </a:t>
            </a:r>
            <a:r>
              <a:rPr lang="en-US" sz="2400" dirty="0" err="1"/>
              <a:t>một</a:t>
            </a:r>
            <a:r>
              <a:rPr lang="en-US" sz="2400" dirty="0"/>
              <a:t> </a:t>
            </a:r>
            <a:r>
              <a:rPr lang="en-US" sz="2400" dirty="0" err="1"/>
              <a:t>trong</a:t>
            </a:r>
            <a:r>
              <a:rPr lang="en-US" sz="2400" dirty="0"/>
              <a:t> φ </a:t>
            </a:r>
            <a:r>
              <a:rPr lang="en-US" sz="2400" dirty="0" err="1"/>
              <a:t>hoặc</a:t>
            </a:r>
            <a:r>
              <a:rPr lang="en-US" sz="2400" dirty="0"/>
              <a:t> ⫝ </a:t>
            </a:r>
            <a:r>
              <a:rPr lang="en-US" sz="2400" dirty="0" err="1"/>
              <a:t>thỏa</a:t>
            </a:r>
            <a:r>
              <a:rPr lang="en-US" sz="2400" dirty="0"/>
              <a:t> </a:t>
            </a:r>
            <a:r>
              <a:rPr lang="en-US" sz="2400" dirty="0" err="1"/>
              <a:t>mãn</a:t>
            </a:r>
            <a:r>
              <a:rPr lang="en-US" sz="2400" dirty="0"/>
              <a:t>.</a:t>
            </a:r>
          </a:p>
          <a:p>
            <a:pPr marL="742950" lvl="1"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793221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78767C6-E040-4AA6-A4B0-3ED4C4CBDA80}"/>
              </a:ext>
            </a:extLst>
          </p:cNvPr>
          <p:cNvPicPr>
            <a:picLocks noChangeAspect="1"/>
          </p:cNvPicPr>
          <p:nvPr/>
        </p:nvPicPr>
        <p:blipFill rotWithShape="1">
          <a:blip r:embed="rId2"/>
          <a:srcRect r="1094"/>
          <a:stretch/>
        </p:blipFill>
        <p:spPr>
          <a:xfrm>
            <a:off x="440160" y="1249480"/>
            <a:ext cx="9758088" cy="3946428"/>
          </a:xfrm>
          <a:prstGeom prst="rect">
            <a:avLst/>
          </a:prstGeom>
        </p:spPr>
      </p:pic>
      <p:sp>
        <p:nvSpPr>
          <p:cNvPr id="19" name="TextBox 18">
            <a:extLst>
              <a:ext uri="{FF2B5EF4-FFF2-40B4-BE49-F238E27FC236}">
                <a16:creationId xmlns:a16="http://schemas.microsoft.com/office/drawing/2014/main" id="{DA5ECD51-EA18-4BA7-AD92-580744E3EF49}"/>
              </a:ext>
            </a:extLst>
          </p:cNvPr>
          <p:cNvSpPr txBox="1"/>
          <p:nvPr/>
        </p:nvSpPr>
        <p:spPr>
          <a:xfrm>
            <a:off x="321833" y="365125"/>
            <a:ext cx="3045311" cy="778503"/>
          </a:xfrm>
          <a:prstGeom prst="rect">
            <a:avLst/>
          </a:prstGeom>
        </p:spPr>
        <p:txBody>
          <a:bodyPr vert="horz" lIns="91440" tIns="45720" rIns="91440" bIns="45720" rtlCol="0" anchor="ctr">
            <a:normAutofit fontScale="85000" lnSpcReduction="10000"/>
          </a:bodyPr>
          <a:lstStyle>
            <a:defPPr>
              <a:defRPr lang="en-US"/>
            </a:defPPr>
            <a:lvl1pPr>
              <a:lnSpc>
                <a:spcPct val="90000"/>
              </a:lnSpc>
              <a:spcBef>
                <a:spcPct val="0"/>
              </a:spcBef>
              <a:spcAft>
                <a:spcPts val="600"/>
              </a:spcAft>
              <a:defRPr sz="3600" b="1">
                <a:latin typeface="+mj-lt"/>
                <a:ea typeface="+mj-ea"/>
                <a:cs typeface="+mj-cs"/>
              </a:defRPr>
            </a:lvl1pPr>
          </a:lstStyle>
          <a:p>
            <a:r>
              <a:rPr lang="en-US" sz="4400" kern="1200" dirty="0">
                <a:solidFill>
                  <a:schemeClr val="tx1"/>
                </a:solidFill>
                <a:latin typeface="+mj-lt"/>
                <a:ea typeface="+mj-ea"/>
                <a:cs typeface="+mj-cs"/>
              </a:rPr>
              <a:t>PHÉP CHỌN</a:t>
            </a:r>
          </a:p>
        </p:txBody>
      </p:sp>
      <p:sp>
        <p:nvSpPr>
          <p:cNvPr id="22" name="Rectangle 21">
            <a:extLst>
              <a:ext uri="{FF2B5EF4-FFF2-40B4-BE49-F238E27FC236}">
                <a16:creationId xmlns:a16="http://schemas.microsoft.com/office/drawing/2014/main" id="{D6C40406-1BF5-4460-9F9D-13AD00C30783}"/>
              </a:ext>
            </a:extLst>
          </p:cNvPr>
          <p:cNvSpPr/>
          <p:nvPr/>
        </p:nvSpPr>
        <p:spPr>
          <a:xfrm>
            <a:off x="3291840" y="771240"/>
            <a:ext cx="5862917" cy="646670"/>
          </a:xfrm>
          <a:prstGeom prst="rect">
            <a:avLst/>
          </a:prstGeom>
        </p:spPr>
        <p:txBody>
          <a:bodyPr vert="horz" lIns="91440" tIns="45720" rIns="91440" bIns="45720" rtlCol="0">
            <a:normAutofit/>
          </a:bodyPr>
          <a:lstStyle/>
          <a:p>
            <a:pPr>
              <a:lnSpc>
                <a:spcPct val="90000"/>
              </a:lnSpc>
              <a:spcAft>
                <a:spcPts val="600"/>
              </a:spcAft>
            </a:pPr>
            <a:r>
              <a:rPr lang="en-US" sz="2000" i="1" u="sng" dirty="0" err="1"/>
              <a:t>Mở</a:t>
            </a:r>
            <a:r>
              <a:rPr lang="en-US" sz="2000" i="1" u="sng" dirty="0"/>
              <a:t> </a:t>
            </a:r>
            <a:r>
              <a:rPr lang="en-US" sz="2000" i="1" u="sng" dirty="0" err="1"/>
              <a:t>rộng</a:t>
            </a:r>
            <a:r>
              <a:rPr lang="en-US" sz="2000" i="1" u="sng" dirty="0"/>
              <a:t> </a:t>
            </a:r>
            <a:r>
              <a:rPr lang="en-US" sz="2000" i="1" u="sng" dirty="0" err="1"/>
              <a:t>định</a:t>
            </a:r>
            <a:r>
              <a:rPr lang="en-US" sz="2000" i="1" u="sng" dirty="0"/>
              <a:t> </a:t>
            </a:r>
            <a:r>
              <a:rPr lang="en-US" sz="2000" i="1" u="sng" dirty="0" err="1"/>
              <a:t>nghĩa</a:t>
            </a:r>
            <a:r>
              <a:rPr lang="en-US" sz="2000" i="1" u="sng" dirty="0"/>
              <a:t> </a:t>
            </a:r>
            <a:r>
              <a:rPr lang="en-US" sz="2000" i="1" u="sng" dirty="0" err="1"/>
              <a:t>điều</a:t>
            </a:r>
            <a:r>
              <a:rPr lang="en-US" sz="2000" i="1" u="sng" dirty="0"/>
              <a:t> </a:t>
            </a:r>
            <a:r>
              <a:rPr lang="en-US" sz="2000" i="1" u="sng" dirty="0" err="1"/>
              <a:t>kiện</a:t>
            </a:r>
            <a:r>
              <a:rPr lang="en-US" sz="2000" i="1" u="sng" dirty="0"/>
              <a:t> </a:t>
            </a:r>
            <a:r>
              <a:rPr lang="en-US" sz="2000" i="1" u="sng" dirty="0" err="1"/>
              <a:t>lựa</a:t>
            </a:r>
            <a:r>
              <a:rPr lang="en-US" sz="2000" i="1" u="sng" dirty="0"/>
              <a:t> </a:t>
            </a:r>
            <a:r>
              <a:rPr lang="en-US" sz="2000" i="1" u="sng" dirty="0" err="1"/>
              <a:t>chọn</a:t>
            </a:r>
            <a:r>
              <a:rPr lang="en-US" sz="2000" i="1" u="sng" dirty="0"/>
              <a:t>.</a:t>
            </a:r>
            <a:endParaRPr lang="en-US" sz="2000" b="1" i="1" u="sng" dirty="0"/>
          </a:p>
        </p:txBody>
      </p:sp>
      <p:pic>
        <p:nvPicPr>
          <p:cNvPr id="23" name="Picture 22">
            <a:extLst>
              <a:ext uri="{FF2B5EF4-FFF2-40B4-BE49-F238E27FC236}">
                <a16:creationId xmlns:a16="http://schemas.microsoft.com/office/drawing/2014/main" id="{8FE332E3-A198-4324-8068-4178A95EDAEF}"/>
              </a:ext>
            </a:extLst>
          </p:cNvPr>
          <p:cNvPicPr>
            <a:picLocks noChangeAspect="1"/>
          </p:cNvPicPr>
          <p:nvPr/>
        </p:nvPicPr>
        <p:blipFill>
          <a:blip r:embed="rId3"/>
          <a:stretch>
            <a:fillRect/>
          </a:stretch>
        </p:blipFill>
        <p:spPr>
          <a:xfrm>
            <a:off x="902002" y="5798718"/>
            <a:ext cx="10387996" cy="646670"/>
          </a:xfrm>
          <a:prstGeom prst="rect">
            <a:avLst/>
          </a:prstGeom>
          <a:ln w="38100">
            <a:solidFill>
              <a:srgbClr val="C00000"/>
            </a:solidFill>
          </a:ln>
        </p:spPr>
      </p:pic>
      <p:sp>
        <p:nvSpPr>
          <p:cNvPr id="24" name="TextBox 23">
            <a:extLst>
              <a:ext uri="{FF2B5EF4-FFF2-40B4-BE49-F238E27FC236}">
                <a16:creationId xmlns:a16="http://schemas.microsoft.com/office/drawing/2014/main" id="{D0B08B89-0BD6-4BD6-BD2A-6245A6ED2FF5}"/>
              </a:ext>
            </a:extLst>
          </p:cNvPr>
          <p:cNvSpPr txBox="1"/>
          <p:nvPr/>
        </p:nvSpPr>
        <p:spPr>
          <a:xfrm>
            <a:off x="1284791" y="5301760"/>
            <a:ext cx="3072056" cy="461665"/>
          </a:xfrm>
          <a:prstGeom prst="rect">
            <a:avLst/>
          </a:prstGeom>
          <a:noFill/>
        </p:spPr>
        <p:txBody>
          <a:bodyPr wrap="square" rtlCol="0">
            <a:spAutoFit/>
          </a:bodyPr>
          <a:lstStyle/>
          <a:p>
            <a:r>
              <a:rPr lang="en-US" sz="2400" b="1" i="1" dirty="0" err="1"/>
              <a:t>Kết</a:t>
            </a:r>
            <a:r>
              <a:rPr lang="en-US" sz="2400" b="1" i="1" dirty="0"/>
              <a:t> </a:t>
            </a:r>
            <a:r>
              <a:rPr lang="en-US" sz="2400" b="1" i="1" dirty="0" err="1"/>
              <a:t>quả</a:t>
            </a:r>
            <a:r>
              <a:rPr lang="en-US" sz="2400" b="1" i="1" dirty="0"/>
              <a:t> </a:t>
            </a:r>
            <a:r>
              <a:rPr lang="en-US" sz="2400" b="1" i="1" dirty="0" err="1"/>
              <a:t>có</a:t>
            </a:r>
            <a:r>
              <a:rPr lang="en-US" sz="2400" b="1" i="1" dirty="0"/>
              <a:t> </a:t>
            </a:r>
            <a:r>
              <a:rPr lang="en-US" sz="2400" b="1" i="1" dirty="0" err="1"/>
              <a:t>thể</a:t>
            </a:r>
            <a:r>
              <a:rPr lang="en-US" sz="2400" b="1" i="1" dirty="0"/>
              <a:t> </a:t>
            </a:r>
            <a:r>
              <a:rPr lang="en-US" sz="2400" b="1" i="1" dirty="0" err="1"/>
              <a:t>là</a:t>
            </a:r>
            <a:r>
              <a:rPr lang="en-US" sz="2400" b="1" i="1" dirty="0"/>
              <a:t>: </a:t>
            </a:r>
          </a:p>
        </p:txBody>
      </p:sp>
    </p:spTree>
    <p:extLst>
      <p:ext uri="{BB962C8B-B14F-4D97-AF65-F5344CB8AC3E}">
        <p14:creationId xmlns:p14="http://schemas.microsoft.com/office/powerpoint/2010/main" val="385938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79C9C2-BDB3-4D01-9926-4C789BFB9151}"/>
              </a:ext>
            </a:extLst>
          </p:cNvPr>
          <p:cNvSpPr txBox="1"/>
          <p:nvPr/>
        </p:nvSpPr>
        <p:spPr>
          <a:xfrm>
            <a:off x="522071" y="482259"/>
            <a:ext cx="3045311" cy="778503"/>
          </a:xfrm>
          <a:prstGeom prst="rect">
            <a:avLst/>
          </a:prstGeom>
        </p:spPr>
        <p:txBody>
          <a:bodyPr vert="horz" lIns="91440" tIns="45720" rIns="91440" bIns="45720" rtlCol="0" anchor="ctr">
            <a:normAutofit/>
          </a:bodyPr>
          <a:lstStyle>
            <a:defPPr>
              <a:defRPr lang="en-US"/>
            </a:defPPr>
            <a:lvl1pPr>
              <a:lnSpc>
                <a:spcPct val="90000"/>
              </a:lnSpc>
              <a:spcBef>
                <a:spcPct val="0"/>
              </a:spcBef>
              <a:spcAft>
                <a:spcPts val="600"/>
              </a:spcAft>
              <a:defRPr sz="3600" b="1">
                <a:latin typeface="+mj-lt"/>
                <a:ea typeface="+mj-ea"/>
                <a:cs typeface="+mj-cs"/>
              </a:defRPr>
            </a:lvl1pPr>
          </a:lstStyle>
          <a:p>
            <a:r>
              <a:rPr lang="en-US" sz="4400" kern="1200" dirty="0">
                <a:solidFill>
                  <a:schemeClr val="tx1"/>
                </a:solidFill>
                <a:latin typeface="+mj-lt"/>
                <a:ea typeface="+mj-ea"/>
                <a:cs typeface="+mj-cs"/>
              </a:rPr>
              <a:t>PHÉP CHỌN</a:t>
            </a:r>
          </a:p>
        </p:txBody>
      </p:sp>
      <p:pic>
        <p:nvPicPr>
          <p:cNvPr id="6" name="Picture 5">
            <a:extLst>
              <a:ext uri="{FF2B5EF4-FFF2-40B4-BE49-F238E27FC236}">
                <a16:creationId xmlns:a16="http://schemas.microsoft.com/office/drawing/2014/main" id="{8F1B1D92-5981-4F71-A1EC-B8C0582DBAC0}"/>
              </a:ext>
            </a:extLst>
          </p:cNvPr>
          <p:cNvPicPr>
            <a:picLocks noChangeAspect="1"/>
          </p:cNvPicPr>
          <p:nvPr/>
        </p:nvPicPr>
        <p:blipFill rotWithShape="1">
          <a:blip r:embed="rId3"/>
          <a:srcRect t="19706"/>
          <a:stretch/>
        </p:blipFill>
        <p:spPr>
          <a:xfrm>
            <a:off x="321832" y="1938146"/>
            <a:ext cx="11027486" cy="1947249"/>
          </a:xfrm>
          <a:prstGeom prst="rect">
            <a:avLst/>
          </a:prstGeom>
        </p:spPr>
      </p:pic>
      <p:sp>
        <p:nvSpPr>
          <p:cNvPr id="7" name="Rectangle 6">
            <a:extLst>
              <a:ext uri="{FF2B5EF4-FFF2-40B4-BE49-F238E27FC236}">
                <a16:creationId xmlns:a16="http://schemas.microsoft.com/office/drawing/2014/main" id="{A0428D69-2B4C-4438-9944-CC1D0F380822}"/>
              </a:ext>
            </a:extLst>
          </p:cNvPr>
          <p:cNvSpPr/>
          <p:nvPr/>
        </p:nvSpPr>
        <p:spPr>
          <a:xfrm>
            <a:off x="5335601" y="1234908"/>
            <a:ext cx="5884624" cy="461665"/>
          </a:xfrm>
          <a:prstGeom prst="rect">
            <a:avLst/>
          </a:prstGeom>
          <a:solidFill>
            <a:schemeClr val="accent4">
              <a:lumMod val="20000"/>
              <a:lumOff val="80000"/>
            </a:schemeClr>
          </a:solidFill>
        </p:spPr>
        <p:txBody>
          <a:bodyPr wrap="none">
            <a:spAutoFit/>
          </a:bodyPr>
          <a:lstStyle/>
          <a:p>
            <a:r>
              <a:rPr lang="en-US" sz="2400" b="1" i="1" dirty="0" err="1"/>
              <a:t>Xác</a:t>
            </a:r>
            <a:r>
              <a:rPr lang="en-US" sz="2400" b="1" i="1" dirty="0"/>
              <a:t> </a:t>
            </a:r>
            <a:r>
              <a:rPr lang="en-US" sz="2400" b="1" i="1" dirty="0" err="1"/>
              <a:t>định</a:t>
            </a:r>
            <a:r>
              <a:rPr lang="en-US" sz="2400" b="1" i="1" dirty="0"/>
              <a:t> </a:t>
            </a:r>
            <a:r>
              <a:rPr lang="en-US" sz="2400" b="1" i="1" dirty="0" err="1"/>
              <a:t>khi</a:t>
            </a:r>
            <a:r>
              <a:rPr lang="en-US" sz="2400" b="1" i="1" dirty="0"/>
              <a:t> </a:t>
            </a:r>
            <a:r>
              <a:rPr lang="en-US" sz="2400" b="1" i="1" dirty="0" err="1"/>
              <a:t>nào</a:t>
            </a:r>
            <a:r>
              <a:rPr lang="en-US" sz="2400" b="1" i="1" dirty="0"/>
              <a:t> </a:t>
            </a:r>
            <a:r>
              <a:rPr lang="en-US" sz="2400" b="1" i="1" dirty="0" err="1"/>
              <a:t>một</a:t>
            </a:r>
            <a:r>
              <a:rPr lang="en-US" sz="2400" b="1" i="1" dirty="0"/>
              <a:t> </a:t>
            </a:r>
            <a:r>
              <a:rPr lang="en-US" sz="2400" b="1" i="1" dirty="0" err="1"/>
              <a:t>bộ</a:t>
            </a:r>
            <a:r>
              <a:rPr lang="en-US" sz="2400" b="1" i="1" dirty="0"/>
              <a:t> </a:t>
            </a:r>
            <a:r>
              <a:rPr lang="en-US" sz="2400" b="1" i="1" dirty="0" err="1"/>
              <a:t>thỏa</a:t>
            </a:r>
            <a:r>
              <a:rPr lang="en-US" sz="2400" b="1" i="1" dirty="0"/>
              <a:t> </a:t>
            </a:r>
            <a:r>
              <a:rPr lang="en-US" sz="2400" b="1" i="1" dirty="0" err="1"/>
              <a:t>mãn</a:t>
            </a:r>
            <a:r>
              <a:rPr lang="en-US" sz="2400" b="1" i="1" dirty="0"/>
              <a:t> </a:t>
            </a:r>
            <a:r>
              <a:rPr lang="en-US" sz="2400" b="1" i="1" dirty="0" err="1"/>
              <a:t>điều</a:t>
            </a:r>
            <a:r>
              <a:rPr lang="en-US" sz="2400" b="1" i="1" dirty="0"/>
              <a:t> </a:t>
            </a:r>
            <a:r>
              <a:rPr lang="en-US" sz="2400" b="1" i="1" dirty="0" err="1"/>
              <a:t>kiện</a:t>
            </a:r>
            <a:r>
              <a:rPr lang="en-US" sz="2400" b="1" i="1" dirty="0"/>
              <a:t>.</a:t>
            </a:r>
          </a:p>
        </p:txBody>
      </p:sp>
      <p:pic>
        <p:nvPicPr>
          <p:cNvPr id="8" name="Picture 7">
            <a:extLst>
              <a:ext uri="{FF2B5EF4-FFF2-40B4-BE49-F238E27FC236}">
                <a16:creationId xmlns:a16="http://schemas.microsoft.com/office/drawing/2014/main" id="{A15B2F35-A7DF-427B-9C82-A0D02822A943}"/>
              </a:ext>
            </a:extLst>
          </p:cNvPr>
          <p:cNvPicPr>
            <a:picLocks noChangeAspect="1"/>
          </p:cNvPicPr>
          <p:nvPr/>
        </p:nvPicPr>
        <p:blipFill rotWithShape="1">
          <a:blip r:embed="rId4"/>
          <a:srcRect t="18661"/>
          <a:stretch/>
        </p:blipFill>
        <p:spPr>
          <a:xfrm>
            <a:off x="2657139" y="4269804"/>
            <a:ext cx="9109610" cy="2334708"/>
          </a:xfrm>
          <a:prstGeom prst="rect">
            <a:avLst/>
          </a:prstGeom>
        </p:spPr>
      </p:pic>
      <p:sp>
        <p:nvSpPr>
          <p:cNvPr id="9" name="Rectangle 8">
            <a:extLst>
              <a:ext uri="{FF2B5EF4-FFF2-40B4-BE49-F238E27FC236}">
                <a16:creationId xmlns:a16="http://schemas.microsoft.com/office/drawing/2014/main" id="{8F2519EA-79DA-4D72-9C3A-481A72734452}"/>
              </a:ext>
            </a:extLst>
          </p:cNvPr>
          <p:cNvSpPr/>
          <p:nvPr/>
        </p:nvSpPr>
        <p:spPr>
          <a:xfrm>
            <a:off x="522071" y="4803892"/>
            <a:ext cx="1941430" cy="1200329"/>
          </a:xfrm>
          <a:prstGeom prst="rect">
            <a:avLst/>
          </a:prstGeom>
          <a:solidFill>
            <a:schemeClr val="accent4">
              <a:lumMod val="20000"/>
              <a:lumOff val="80000"/>
            </a:schemeClr>
          </a:solidFill>
        </p:spPr>
        <p:txBody>
          <a:bodyPr wrap="square">
            <a:spAutoFit/>
          </a:bodyPr>
          <a:lstStyle/>
          <a:p>
            <a:r>
              <a:rPr lang="en-US" sz="2400" b="1" i="1" dirty="0" err="1"/>
              <a:t>Áp</a:t>
            </a:r>
            <a:r>
              <a:rPr lang="en-US" sz="2400" b="1" i="1" dirty="0"/>
              <a:t> </a:t>
            </a:r>
            <a:r>
              <a:rPr lang="en-US" sz="2400" b="1" i="1" dirty="0" err="1"/>
              <a:t>dụng</a:t>
            </a:r>
            <a:r>
              <a:rPr lang="en-US" sz="2400" b="1" i="1" dirty="0"/>
              <a:t> </a:t>
            </a:r>
            <a:r>
              <a:rPr lang="en-US" sz="2400" b="1" i="1" dirty="0" err="1"/>
              <a:t>điều</a:t>
            </a:r>
            <a:r>
              <a:rPr lang="en-US" sz="2400" b="1" i="1" dirty="0"/>
              <a:t> </a:t>
            </a:r>
            <a:r>
              <a:rPr lang="en-US" sz="2400" b="1" i="1" dirty="0" err="1"/>
              <a:t>kiện</a:t>
            </a:r>
            <a:r>
              <a:rPr lang="en-US" sz="2400" b="1" i="1" dirty="0"/>
              <a:t> </a:t>
            </a:r>
            <a:r>
              <a:rPr lang="en-US" sz="2400" b="1" i="1" dirty="0" err="1"/>
              <a:t>lựa</a:t>
            </a:r>
            <a:r>
              <a:rPr lang="en-US" sz="2400" b="1" i="1" dirty="0"/>
              <a:t> </a:t>
            </a:r>
            <a:r>
              <a:rPr lang="en-US" sz="2400" b="1" i="1" dirty="0" err="1"/>
              <a:t>chọn</a:t>
            </a:r>
            <a:r>
              <a:rPr lang="en-US" sz="2400" b="1" i="1" dirty="0"/>
              <a:t> </a:t>
            </a:r>
            <a:r>
              <a:rPr lang="en-US" sz="2400" b="1" i="1" dirty="0" err="1"/>
              <a:t>vào</a:t>
            </a:r>
            <a:r>
              <a:rPr lang="en-US" sz="2400" b="1" i="1" dirty="0"/>
              <a:t> </a:t>
            </a:r>
            <a:r>
              <a:rPr lang="en-US" sz="2400" b="1" i="1" dirty="0" err="1"/>
              <a:t>quan</a:t>
            </a:r>
            <a:r>
              <a:rPr lang="en-US" sz="2400" b="1" i="1" dirty="0"/>
              <a:t> </a:t>
            </a:r>
            <a:r>
              <a:rPr lang="en-US" sz="2400" b="1" i="1" dirty="0" err="1"/>
              <a:t>hệ</a:t>
            </a:r>
            <a:r>
              <a:rPr lang="en-US" sz="2400" b="1" i="1" dirty="0"/>
              <a:t>.</a:t>
            </a:r>
          </a:p>
        </p:txBody>
      </p:sp>
    </p:spTree>
    <p:extLst>
      <p:ext uri="{BB962C8B-B14F-4D97-AF65-F5344CB8AC3E}">
        <p14:creationId xmlns:p14="http://schemas.microsoft.com/office/powerpoint/2010/main" val="2618525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ABCBD7-8A46-4783-8395-A97BDBD791E4}"/>
              </a:ext>
            </a:extLst>
          </p:cNvPr>
          <p:cNvSpPr txBox="1"/>
          <p:nvPr/>
        </p:nvSpPr>
        <p:spPr>
          <a:xfrm>
            <a:off x="369346" y="697412"/>
            <a:ext cx="2169459" cy="778503"/>
          </a:xfrm>
          <a:prstGeom prst="rect">
            <a:avLst/>
          </a:prstGeom>
        </p:spPr>
        <p:txBody>
          <a:bodyPr vert="horz" lIns="91440" tIns="45720" rIns="91440" bIns="45720" rtlCol="0" anchor="ctr">
            <a:noAutofit/>
          </a:bodyPr>
          <a:lstStyle>
            <a:defPPr>
              <a:defRPr lang="en-US"/>
            </a:defPPr>
            <a:lvl1pPr>
              <a:lnSpc>
                <a:spcPct val="90000"/>
              </a:lnSpc>
              <a:spcBef>
                <a:spcPct val="0"/>
              </a:spcBef>
              <a:spcAft>
                <a:spcPts val="600"/>
              </a:spcAft>
              <a:defRPr sz="3600" b="1">
                <a:latin typeface="+mj-lt"/>
                <a:ea typeface="+mj-ea"/>
                <a:cs typeface="+mj-cs"/>
              </a:defRPr>
            </a:lvl1pPr>
          </a:lstStyle>
          <a:p>
            <a:r>
              <a:rPr lang="en-US" sz="3200" kern="1200" dirty="0">
                <a:solidFill>
                  <a:schemeClr val="tx1"/>
                </a:solidFill>
                <a:latin typeface="+mj-lt"/>
                <a:ea typeface="+mj-ea"/>
                <a:cs typeface="+mj-cs"/>
              </a:rPr>
              <a:t>PHÉP CHỌN  VÍ DỤ</a:t>
            </a:r>
          </a:p>
        </p:txBody>
      </p:sp>
      <p:sp>
        <p:nvSpPr>
          <p:cNvPr id="7" name="TextBox 6">
            <a:extLst>
              <a:ext uri="{FF2B5EF4-FFF2-40B4-BE49-F238E27FC236}">
                <a16:creationId xmlns:a16="http://schemas.microsoft.com/office/drawing/2014/main" id="{9ED564E8-656E-46DC-AB1A-3BC27611C922}"/>
              </a:ext>
            </a:extLst>
          </p:cNvPr>
          <p:cNvSpPr txBox="1"/>
          <p:nvPr/>
        </p:nvSpPr>
        <p:spPr>
          <a:xfrm>
            <a:off x="4457051" y="391366"/>
            <a:ext cx="6644841" cy="1938992"/>
          </a:xfrm>
          <a:prstGeom prst="rect">
            <a:avLst/>
          </a:prstGeom>
          <a:noFill/>
          <a:ln w="19050">
            <a:solidFill>
              <a:schemeClr val="accent2">
                <a:lumMod val="75000"/>
              </a:schemeClr>
            </a:solidFill>
          </a:ln>
        </p:spPr>
        <p:txBody>
          <a:bodyPr wrap="square" rtlCol="0">
            <a:spAutoFit/>
          </a:bodyPr>
          <a:lstStyle/>
          <a:p>
            <a:r>
              <a:rPr lang="en-US" sz="2000" b="1" dirty="0" err="1">
                <a:latin typeface="Times New Roman" panose="02020603050405020304" pitchFamily="18" charset="0"/>
                <a:cs typeface="Times New Roman" panose="02020603050405020304" pitchFamily="18" charset="0"/>
              </a:rPr>
              <a:t>Từ</a:t>
            </a:r>
            <a:r>
              <a:rPr lang="en-US" sz="2000" b="1" dirty="0">
                <a:latin typeface="Times New Roman" panose="02020603050405020304" pitchFamily="18" charset="0"/>
                <a:cs typeface="Times New Roman" panose="02020603050405020304" pitchFamily="18" charset="0"/>
              </a:rPr>
              <a:t> l</a:t>
            </a:r>
            <a:r>
              <a:rPr lang="vi-VN" sz="2000" b="1" dirty="0">
                <a:latin typeface="Times New Roman" panose="02020603050405020304" pitchFamily="18" charset="0"/>
                <a:cs typeface="Times New Roman" panose="02020603050405020304" pitchFamily="18" charset="0"/>
              </a:rPr>
              <a:t>ư</a:t>
            </a:r>
            <a:r>
              <a:rPr lang="en-US" sz="2000" b="1" dirty="0" err="1">
                <a:latin typeface="Times New Roman" panose="02020603050405020304" pitchFamily="18" charset="0"/>
                <a:cs typeface="Times New Roman" panose="02020603050405020304" pitchFamily="18" charset="0"/>
              </a:rPr>
              <a:t>ợc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đồ</a:t>
            </a:r>
            <a:r>
              <a:rPr lang="en-US" sz="2000" b="1" dirty="0">
                <a:latin typeface="Times New Roman" panose="02020603050405020304" pitchFamily="18" charset="0"/>
                <a:cs typeface="Times New Roman" panose="02020603050405020304" pitchFamily="18" charset="0"/>
              </a:rPr>
              <a:t> PATIENT </a:t>
            </a:r>
            <a:r>
              <a:rPr lang="en-US" sz="2000" b="1" dirty="0" err="1">
                <a:latin typeface="Times New Roman" panose="02020603050405020304" pitchFamily="18" charset="0"/>
                <a:cs typeface="Times New Roman" panose="02020603050405020304" pitchFamily="18" charset="0"/>
              </a:rPr>
              <a:t>tìm</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tất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cả</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các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bệnh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nhân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thỏa</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mãn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các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điều</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kiện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sau</a:t>
            </a:r>
            <a:r>
              <a:rPr lang="en-US" sz="2000" b="1" dirty="0">
                <a:latin typeface="Times New Roman" panose="02020603050405020304" pitchFamily="18" charset="0"/>
                <a:cs typeface="Times New Roman" panose="02020603050405020304" pitchFamily="18" charset="0"/>
              </a:rPr>
              <a:t>: </a:t>
            </a:r>
          </a:p>
          <a:p>
            <a:pPr marL="285750" indent="-285750" fontAlgn="base">
              <a:buFont typeface="Arial" panose="020B0604020202020204" pitchFamily="34" charset="0"/>
              <a:buChar char="•"/>
            </a:pPr>
            <a:r>
              <a:rPr lang="vi-VN" sz="2000" b="1" dirty="0">
                <a:latin typeface="Times New Roman" panose="02020603050405020304" pitchFamily="18" charset="0"/>
                <a:cs typeface="Times New Roman" panose="02020603050405020304" pitchFamily="18" charset="0"/>
              </a:rPr>
              <a:t>Điều kiện Tuổi: </a:t>
            </a:r>
            <a:r>
              <a:rPr lang="vi-VN" sz="2000" dirty="0">
                <a:latin typeface="Times New Roman" panose="02020603050405020304" pitchFamily="18" charset="0"/>
                <a:cs typeface="Times New Roman" panose="02020603050405020304" pitchFamily="18" charset="0"/>
              </a:rPr>
              <a:t>Trên 40 tuổi, với xác suất ít nhất là 0.9.</a:t>
            </a:r>
          </a:p>
          <a:p>
            <a:pPr marL="285750" indent="-285750" fontAlgn="base">
              <a:buFont typeface="Arial" panose="020B0604020202020204" pitchFamily="34" charset="0"/>
              <a:buChar char="•"/>
            </a:pPr>
            <a:r>
              <a:rPr lang="vi-VN" sz="2000" b="1" dirty="0">
                <a:latin typeface="Times New Roman" panose="02020603050405020304" pitchFamily="18" charset="0"/>
                <a:cs typeface="Times New Roman" panose="02020603050405020304" pitchFamily="18" charset="0"/>
              </a:rPr>
              <a:t>Điều kiện Bệnh: </a:t>
            </a:r>
            <a:r>
              <a:rPr lang="vi-VN" sz="2000" dirty="0">
                <a:latin typeface="Times New Roman" panose="02020603050405020304" pitchFamily="18" charset="0"/>
                <a:cs typeface="Times New Roman" panose="02020603050405020304" pitchFamily="18" charset="0"/>
              </a:rPr>
              <a:t>Bị xơ gan.</a:t>
            </a:r>
          </a:p>
          <a:p>
            <a:pPr marL="285750" indent="-285750" fontAlgn="base">
              <a:buFont typeface="Arial" panose="020B0604020202020204" pitchFamily="34" charset="0"/>
              <a:buChar char="•"/>
            </a:pPr>
            <a:r>
              <a:rPr lang="vi-VN" sz="2000" b="1" dirty="0">
                <a:latin typeface="Times New Roman" panose="02020603050405020304" pitchFamily="18" charset="0"/>
                <a:cs typeface="Times New Roman" panose="02020603050405020304" pitchFamily="18" charset="0"/>
              </a:rPr>
              <a:t>Điều kiện Chi phí: </a:t>
            </a:r>
            <a:r>
              <a:rPr lang="vi-VN" sz="2000" dirty="0">
                <a:latin typeface="Times New Roman" panose="02020603050405020304" pitchFamily="18" charset="0"/>
                <a:cs typeface="Times New Roman" panose="02020603050405020304" pitchFamily="18" charset="0"/>
              </a:rPr>
              <a:t>Trả chi phí điều trị hàng ngày ít nhất là 6 USD, với xác suất nằm trong khoảng từ 0.3 đến 0.7.</a:t>
            </a:r>
          </a:p>
        </p:txBody>
      </p:sp>
      <p:sp>
        <p:nvSpPr>
          <p:cNvPr id="8" name="Rectangle 7">
            <a:extLst>
              <a:ext uri="{FF2B5EF4-FFF2-40B4-BE49-F238E27FC236}">
                <a16:creationId xmlns:a16="http://schemas.microsoft.com/office/drawing/2014/main" id="{351162C6-42E0-43D2-9FF4-62A39A5FCE4B}"/>
              </a:ext>
            </a:extLst>
          </p:cNvPr>
          <p:cNvSpPr/>
          <p:nvPr/>
        </p:nvSpPr>
        <p:spPr>
          <a:xfrm>
            <a:off x="1909391" y="2275846"/>
            <a:ext cx="1895199" cy="461665"/>
          </a:xfrm>
          <a:prstGeom prst="rect">
            <a:avLst/>
          </a:prstGeom>
        </p:spPr>
        <p:txBody>
          <a:bodyPr wrap="none">
            <a:spAutoFit/>
          </a:bodyPr>
          <a:lstStyle/>
          <a:p>
            <a:r>
              <a:rPr lang="el-GR" sz="2400" dirty="0">
                <a:solidFill>
                  <a:srgbClr val="000000"/>
                </a:solidFill>
                <a:latin typeface="Times" panose="02020603050405020304" pitchFamily="18" charset="0"/>
              </a:rPr>
              <a:t>σ</a:t>
            </a:r>
            <a:r>
              <a:rPr lang="el-GR" sz="2400" baseline="-25000" dirty="0">
                <a:solidFill>
                  <a:srgbClr val="000000"/>
                </a:solidFill>
                <a:latin typeface="Times" panose="02020603050405020304" pitchFamily="18" charset="0"/>
              </a:rPr>
              <a:t>φ</a:t>
            </a:r>
            <a:r>
              <a:rPr lang="el-GR" sz="2400" dirty="0">
                <a:solidFill>
                  <a:srgbClr val="000000"/>
                </a:solidFill>
                <a:latin typeface="Times" panose="02020603050405020304" pitchFamily="18" charset="0"/>
              </a:rPr>
              <a:t>(</a:t>
            </a:r>
            <a:r>
              <a:rPr lang="en-US" sz="2400" dirty="0">
                <a:solidFill>
                  <a:srgbClr val="000000"/>
                </a:solidFill>
                <a:latin typeface="Times" panose="02020603050405020304" pitchFamily="18" charset="0"/>
              </a:rPr>
              <a:t>PATIENT)</a:t>
            </a:r>
            <a:endParaRPr lang="en-US" sz="2400" dirty="0"/>
          </a:p>
        </p:txBody>
      </p:sp>
      <p:cxnSp>
        <p:nvCxnSpPr>
          <p:cNvPr id="15" name="Connector: Curved 14">
            <a:extLst>
              <a:ext uri="{FF2B5EF4-FFF2-40B4-BE49-F238E27FC236}">
                <a16:creationId xmlns:a16="http://schemas.microsoft.com/office/drawing/2014/main" id="{A22085C6-8CFC-4EA7-BE48-5E13522D456C}"/>
              </a:ext>
            </a:extLst>
          </p:cNvPr>
          <p:cNvCxnSpPr>
            <a:cxnSpLocks/>
            <a:stCxn id="7" idx="1"/>
            <a:endCxn id="8" idx="0"/>
          </p:cNvCxnSpPr>
          <p:nvPr/>
        </p:nvCxnSpPr>
        <p:spPr>
          <a:xfrm rot="10800000" flipV="1">
            <a:off x="2856991" y="1360862"/>
            <a:ext cx="1600060" cy="914984"/>
          </a:xfrm>
          <a:prstGeom prst="curved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DC09B1F-8E68-4337-BF4C-6EF3B47C4DD6}"/>
              </a:ext>
            </a:extLst>
          </p:cNvPr>
          <p:cNvSpPr/>
          <p:nvPr/>
        </p:nvSpPr>
        <p:spPr>
          <a:xfrm>
            <a:off x="3012142" y="3000352"/>
            <a:ext cx="9268597" cy="400110"/>
          </a:xfrm>
          <a:prstGeom prst="rect">
            <a:avLst/>
          </a:prstGeom>
          <a:ln w="19050">
            <a:solidFill>
              <a:schemeClr val="accent4"/>
            </a:solidFill>
          </a:ln>
        </p:spPr>
        <p:txBody>
          <a:bodyPr wrap="square">
            <a:spAutoFit/>
          </a:bodyPr>
          <a:lstStyle/>
          <a:p>
            <a:r>
              <a:rPr lang="el-GR" sz="2000" dirty="0">
                <a:solidFill>
                  <a:srgbClr val="000000"/>
                </a:solidFill>
                <a:latin typeface="Times" panose="02020603050405020304" pitchFamily="18" charset="0"/>
              </a:rPr>
              <a:t>φ =  (</a:t>
            </a:r>
            <a:r>
              <a:rPr lang="en-US" sz="2000" dirty="0" err="1">
                <a:solidFill>
                  <a:srgbClr val="000000"/>
                </a:solidFill>
                <a:latin typeface="Times" panose="02020603050405020304" pitchFamily="18" charset="0"/>
              </a:rPr>
              <a:t>x.P</a:t>
            </a:r>
            <a:r>
              <a:rPr lang="en-US" sz="2000" dirty="0">
                <a:solidFill>
                  <a:srgbClr val="000000"/>
                </a:solidFill>
                <a:latin typeface="Times" panose="02020603050405020304" pitchFamily="18" charset="0"/>
              </a:rPr>
              <a:t> AGE &gt; 40)[0.9, 1] </a:t>
            </a:r>
            <a:r>
              <a:rPr lang="en-US" dirty="0"/>
              <a:t>∧</a:t>
            </a:r>
            <a:r>
              <a:rPr lang="en-US" sz="2000" dirty="0">
                <a:solidFill>
                  <a:srgbClr val="000000"/>
                </a:solidFill>
                <a:latin typeface="Times" panose="02020603050405020304" pitchFamily="18" charset="0"/>
              </a:rPr>
              <a:t> (</a:t>
            </a:r>
            <a:r>
              <a:rPr lang="en-US" sz="2000" dirty="0" err="1">
                <a:solidFill>
                  <a:srgbClr val="000000"/>
                </a:solidFill>
                <a:latin typeface="Times" panose="02020603050405020304" pitchFamily="18" charset="0"/>
              </a:rPr>
              <a:t>x.P_DISEASE</a:t>
            </a:r>
            <a:r>
              <a:rPr lang="en-US" sz="2000" dirty="0">
                <a:solidFill>
                  <a:srgbClr val="000000"/>
                </a:solidFill>
                <a:latin typeface="Times" panose="02020603050405020304" pitchFamily="18" charset="0"/>
              </a:rPr>
              <a:t> = cirrhosis </a:t>
            </a:r>
            <a:r>
              <a:rPr lang="en-US" sz="2000" dirty="0">
                <a:solidFill>
                  <a:srgbClr val="000000"/>
                </a:solidFill>
                <a:latin typeface="Times New Roman" panose="02020603050405020304" pitchFamily="18" charset="0"/>
              </a:rPr>
              <a:t>⊗</a:t>
            </a:r>
            <a:r>
              <a:rPr lang="en-US" sz="2000" baseline="-25000" dirty="0">
                <a:solidFill>
                  <a:srgbClr val="000000"/>
                </a:solidFill>
                <a:latin typeface="Times" panose="02020603050405020304" pitchFamily="18" charset="0"/>
              </a:rPr>
              <a:t>in</a:t>
            </a:r>
            <a:r>
              <a:rPr lang="en-US" sz="2000" dirty="0">
                <a:solidFill>
                  <a:srgbClr val="000000"/>
                </a:solidFill>
                <a:latin typeface="Times" panose="02020603050405020304" pitchFamily="18" charset="0"/>
              </a:rPr>
              <a:t> </a:t>
            </a:r>
            <a:r>
              <a:rPr lang="en-US" sz="2000" dirty="0" err="1">
                <a:solidFill>
                  <a:srgbClr val="000000"/>
                </a:solidFill>
                <a:latin typeface="Times" panose="02020603050405020304" pitchFamily="18" charset="0"/>
              </a:rPr>
              <a:t>x.D</a:t>
            </a:r>
            <a:r>
              <a:rPr lang="en-US" sz="2000" dirty="0">
                <a:solidFill>
                  <a:srgbClr val="000000"/>
                </a:solidFill>
                <a:latin typeface="Times" panose="02020603050405020304" pitchFamily="18" charset="0"/>
              </a:rPr>
              <a:t> COST &gt;= 6)[0.3, 0.7].</a:t>
            </a:r>
            <a:endParaRPr lang="en-US" sz="2000" dirty="0"/>
          </a:p>
        </p:txBody>
      </p:sp>
      <p:cxnSp>
        <p:nvCxnSpPr>
          <p:cNvPr id="25" name="Connector: Elbow 24">
            <a:extLst>
              <a:ext uri="{FF2B5EF4-FFF2-40B4-BE49-F238E27FC236}">
                <a16:creationId xmlns:a16="http://schemas.microsoft.com/office/drawing/2014/main" id="{C262D6B1-586E-49CD-80F6-2BF2D0256859}"/>
              </a:ext>
            </a:extLst>
          </p:cNvPr>
          <p:cNvCxnSpPr>
            <a:cxnSpLocks/>
            <a:stCxn id="29" idx="4"/>
            <a:endCxn id="17" idx="1"/>
          </p:cNvCxnSpPr>
          <p:nvPr/>
        </p:nvCxnSpPr>
        <p:spPr>
          <a:xfrm rot="16200000" flipH="1">
            <a:off x="2414788" y="2603052"/>
            <a:ext cx="409399" cy="78530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DC7B63B6-8E53-468A-B609-C2D490C1C356}"/>
              </a:ext>
            </a:extLst>
          </p:cNvPr>
          <p:cNvSpPr/>
          <p:nvPr/>
        </p:nvSpPr>
        <p:spPr>
          <a:xfrm>
            <a:off x="2103120" y="2560175"/>
            <a:ext cx="247426" cy="230833"/>
          </a:xfrm>
          <a:prstGeom prst="ellipse">
            <a:avLst/>
          </a:prstGeom>
          <a:noFill/>
          <a:ln w="28575">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7" name="Group 36">
            <a:extLst>
              <a:ext uri="{FF2B5EF4-FFF2-40B4-BE49-F238E27FC236}">
                <a16:creationId xmlns:a16="http://schemas.microsoft.com/office/drawing/2014/main" id="{B4BAB2A6-796D-4E96-B718-D764314B961F}"/>
              </a:ext>
            </a:extLst>
          </p:cNvPr>
          <p:cNvGrpSpPr/>
          <p:nvPr/>
        </p:nvGrpSpPr>
        <p:grpSpPr>
          <a:xfrm>
            <a:off x="295757" y="3735778"/>
            <a:ext cx="8775945" cy="2528982"/>
            <a:chOff x="295757" y="3735778"/>
            <a:chExt cx="8775945" cy="2528982"/>
          </a:xfrm>
        </p:grpSpPr>
        <p:pic>
          <p:nvPicPr>
            <p:cNvPr id="4" name="Picture 3">
              <a:extLst>
                <a:ext uri="{FF2B5EF4-FFF2-40B4-BE49-F238E27FC236}">
                  <a16:creationId xmlns:a16="http://schemas.microsoft.com/office/drawing/2014/main" id="{97964482-1A6D-448A-AB93-F2F255C29454}"/>
                </a:ext>
              </a:extLst>
            </p:cNvPr>
            <p:cNvPicPr>
              <a:picLocks noChangeAspect="1"/>
            </p:cNvPicPr>
            <p:nvPr/>
          </p:nvPicPr>
          <p:blipFill>
            <a:blip r:embed="rId3"/>
            <a:stretch>
              <a:fillRect/>
            </a:stretch>
          </p:blipFill>
          <p:spPr>
            <a:xfrm>
              <a:off x="295757" y="3735778"/>
              <a:ext cx="8775945" cy="2528982"/>
            </a:xfrm>
            <a:prstGeom prst="rect">
              <a:avLst/>
            </a:prstGeom>
          </p:spPr>
        </p:pic>
        <p:sp>
          <p:nvSpPr>
            <p:cNvPr id="31" name="Rectangle 30">
              <a:extLst>
                <a:ext uri="{FF2B5EF4-FFF2-40B4-BE49-F238E27FC236}">
                  <a16:creationId xmlns:a16="http://schemas.microsoft.com/office/drawing/2014/main" id="{71D26F21-4DB2-4555-91CC-3C293ABCF6CC}"/>
                </a:ext>
              </a:extLst>
            </p:cNvPr>
            <p:cNvSpPr/>
            <p:nvPr/>
          </p:nvSpPr>
          <p:spPr>
            <a:xfrm>
              <a:off x="399932" y="4583574"/>
              <a:ext cx="8528518" cy="523502"/>
            </a:xfrm>
            <a:prstGeom prst="rect">
              <a:avLst/>
            </a:prstGeom>
            <a:noFill/>
            <a:ln w="38100">
              <a:solidFill>
                <a:srgbClr val="F66A6A"/>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534292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E26C24-BE1E-4D15-9F94-46F070F26CAC}"/>
              </a:ext>
            </a:extLst>
          </p:cNvPr>
          <p:cNvSpPr/>
          <p:nvPr/>
        </p:nvSpPr>
        <p:spPr>
          <a:xfrm>
            <a:off x="2817368" y="808389"/>
            <a:ext cx="9214401" cy="400110"/>
          </a:xfrm>
          <a:prstGeom prst="rect">
            <a:avLst/>
          </a:prstGeom>
          <a:ln w="19050">
            <a:solidFill>
              <a:schemeClr val="accent4"/>
            </a:solidFill>
          </a:ln>
        </p:spPr>
        <p:txBody>
          <a:bodyPr wrap="square">
            <a:spAutoFit/>
          </a:bodyPr>
          <a:lstStyle/>
          <a:p>
            <a:r>
              <a:rPr lang="el-GR" sz="2000" dirty="0">
                <a:solidFill>
                  <a:srgbClr val="000000"/>
                </a:solidFill>
                <a:latin typeface="Times" panose="02020603050405020304" pitchFamily="18" charset="0"/>
              </a:rPr>
              <a:t>φ =  (</a:t>
            </a:r>
            <a:r>
              <a:rPr lang="en-US" sz="2000" dirty="0" err="1">
                <a:solidFill>
                  <a:srgbClr val="000000"/>
                </a:solidFill>
                <a:latin typeface="Times" panose="02020603050405020304" pitchFamily="18" charset="0"/>
              </a:rPr>
              <a:t>x.P</a:t>
            </a:r>
            <a:r>
              <a:rPr lang="en-US" sz="2000" dirty="0">
                <a:solidFill>
                  <a:srgbClr val="000000"/>
                </a:solidFill>
                <a:latin typeface="Times" panose="02020603050405020304" pitchFamily="18" charset="0"/>
              </a:rPr>
              <a:t> AGE &gt; 40)[0.9, 1] </a:t>
            </a:r>
            <a:r>
              <a:rPr lang="en-US" dirty="0"/>
              <a:t>∧</a:t>
            </a:r>
            <a:r>
              <a:rPr lang="en-US" sz="2000" dirty="0">
                <a:solidFill>
                  <a:srgbClr val="000000"/>
                </a:solidFill>
                <a:latin typeface="Times" panose="02020603050405020304" pitchFamily="18" charset="0"/>
              </a:rPr>
              <a:t> (</a:t>
            </a:r>
            <a:r>
              <a:rPr lang="en-US" sz="2000" dirty="0" err="1">
                <a:solidFill>
                  <a:srgbClr val="000000"/>
                </a:solidFill>
                <a:latin typeface="Times" panose="02020603050405020304" pitchFamily="18" charset="0"/>
              </a:rPr>
              <a:t>x.P_DISEASE</a:t>
            </a:r>
            <a:r>
              <a:rPr lang="en-US" sz="2000" dirty="0">
                <a:solidFill>
                  <a:srgbClr val="000000"/>
                </a:solidFill>
                <a:latin typeface="Times" panose="02020603050405020304" pitchFamily="18" charset="0"/>
              </a:rPr>
              <a:t> = cirrhosis </a:t>
            </a:r>
            <a:r>
              <a:rPr lang="en-US" sz="2000" dirty="0">
                <a:solidFill>
                  <a:srgbClr val="000000"/>
                </a:solidFill>
                <a:latin typeface="Times New Roman" panose="02020603050405020304" pitchFamily="18" charset="0"/>
              </a:rPr>
              <a:t>⊗</a:t>
            </a:r>
            <a:r>
              <a:rPr lang="en-US" sz="2000" baseline="-25000" dirty="0">
                <a:solidFill>
                  <a:srgbClr val="000000"/>
                </a:solidFill>
                <a:latin typeface="Times" panose="02020603050405020304" pitchFamily="18" charset="0"/>
              </a:rPr>
              <a:t>in</a:t>
            </a:r>
            <a:r>
              <a:rPr lang="en-US" sz="2000" dirty="0">
                <a:solidFill>
                  <a:srgbClr val="000000"/>
                </a:solidFill>
                <a:latin typeface="Times" panose="02020603050405020304" pitchFamily="18" charset="0"/>
              </a:rPr>
              <a:t> </a:t>
            </a:r>
            <a:r>
              <a:rPr lang="en-US" sz="2000" dirty="0" err="1">
                <a:solidFill>
                  <a:srgbClr val="000000"/>
                </a:solidFill>
                <a:latin typeface="Times" panose="02020603050405020304" pitchFamily="18" charset="0"/>
              </a:rPr>
              <a:t>x.D</a:t>
            </a:r>
            <a:r>
              <a:rPr lang="en-US" sz="2000" dirty="0">
                <a:solidFill>
                  <a:srgbClr val="000000"/>
                </a:solidFill>
                <a:latin typeface="Times" panose="02020603050405020304" pitchFamily="18" charset="0"/>
              </a:rPr>
              <a:t> COST &gt;= 6)[0.3, 0.7].</a:t>
            </a:r>
            <a:endParaRPr lang="en-US" sz="2000" dirty="0"/>
          </a:p>
        </p:txBody>
      </p:sp>
      <p:pic>
        <p:nvPicPr>
          <p:cNvPr id="6" name="Picture 5">
            <a:extLst>
              <a:ext uri="{FF2B5EF4-FFF2-40B4-BE49-F238E27FC236}">
                <a16:creationId xmlns:a16="http://schemas.microsoft.com/office/drawing/2014/main" id="{C3D35514-09FE-40E1-99C3-8A67353350C8}"/>
              </a:ext>
            </a:extLst>
          </p:cNvPr>
          <p:cNvPicPr>
            <a:picLocks noChangeAspect="1"/>
          </p:cNvPicPr>
          <p:nvPr/>
        </p:nvPicPr>
        <p:blipFill>
          <a:blip r:embed="rId3"/>
          <a:stretch>
            <a:fillRect/>
          </a:stretch>
        </p:blipFill>
        <p:spPr>
          <a:xfrm>
            <a:off x="269001" y="2422719"/>
            <a:ext cx="8778241" cy="604764"/>
          </a:xfrm>
          <a:prstGeom prst="rect">
            <a:avLst/>
          </a:prstGeom>
        </p:spPr>
      </p:pic>
      <p:sp>
        <p:nvSpPr>
          <p:cNvPr id="7" name="TextBox 6">
            <a:extLst>
              <a:ext uri="{FF2B5EF4-FFF2-40B4-BE49-F238E27FC236}">
                <a16:creationId xmlns:a16="http://schemas.microsoft.com/office/drawing/2014/main" id="{D0D6E255-7D9A-464C-A122-0EC6FE7061CA}"/>
              </a:ext>
            </a:extLst>
          </p:cNvPr>
          <p:cNvSpPr txBox="1"/>
          <p:nvPr/>
        </p:nvSpPr>
        <p:spPr>
          <a:xfrm>
            <a:off x="404070" y="522625"/>
            <a:ext cx="2169459" cy="778503"/>
          </a:xfrm>
          <a:prstGeom prst="rect">
            <a:avLst/>
          </a:prstGeom>
        </p:spPr>
        <p:txBody>
          <a:bodyPr vert="horz" lIns="91440" tIns="45720" rIns="91440" bIns="45720" rtlCol="0" anchor="ctr">
            <a:noAutofit/>
          </a:bodyPr>
          <a:lstStyle>
            <a:defPPr>
              <a:defRPr lang="en-US"/>
            </a:defPPr>
            <a:lvl1pPr>
              <a:lnSpc>
                <a:spcPct val="90000"/>
              </a:lnSpc>
              <a:spcBef>
                <a:spcPct val="0"/>
              </a:spcBef>
              <a:spcAft>
                <a:spcPts val="600"/>
              </a:spcAft>
              <a:defRPr sz="3600" b="1">
                <a:latin typeface="+mj-lt"/>
                <a:ea typeface="+mj-ea"/>
                <a:cs typeface="+mj-cs"/>
              </a:defRPr>
            </a:lvl1pPr>
          </a:lstStyle>
          <a:p>
            <a:r>
              <a:rPr lang="en-US" sz="3200" kern="1200" dirty="0">
                <a:solidFill>
                  <a:schemeClr val="tx1"/>
                </a:solidFill>
                <a:latin typeface="+mj-lt"/>
                <a:ea typeface="+mj-ea"/>
                <a:cs typeface="+mj-cs"/>
              </a:rPr>
              <a:t>PHÉP CHỌN  VÍ DỤ</a:t>
            </a:r>
          </a:p>
        </p:txBody>
      </p:sp>
      <p:sp>
        <p:nvSpPr>
          <p:cNvPr id="8" name="TextBox 7">
            <a:extLst>
              <a:ext uri="{FF2B5EF4-FFF2-40B4-BE49-F238E27FC236}">
                <a16:creationId xmlns:a16="http://schemas.microsoft.com/office/drawing/2014/main" id="{AAA81A34-DC67-4BB2-BCE0-F6556B567DE3}"/>
              </a:ext>
            </a:extLst>
          </p:cNvPr>
          <p:cNvSpPr txBox="1"/>
          <p:nvPr/>
        </p:nvSpPr>
        <p:spPr>
          <a:xfrm>
            <a:off x="238521" y="1800166"/>
            <a:ext cx="8119392" cy="492443"/>
          </a:xfrm>
          <a:prstGeom prst="rect">
            <a:avLst/>
          </a:prstGeom>
          <a:noFill/>
        </p:spPr>
        <p:txBody>
          <a:bodyPr wrap="square" rtlCol="0">
            <a:spAutoFit/>
          </a:bodyPr>
          <a:lstStyle/>
          <a:p>
            <a:r>
              <a:rPr lang="en-US" sz="2600" b="1" dirty="0" err="1"/>
              <a:t>Kiểm</a:t>
            </a:r>
            <a:r>
              <a:rPr lang="en-US" sz="2600" b="1" dirty="0"/>
              <a:t> </a:t>
            </a:r>
            <a:r>
              <a:rPr lang="en-US" sz="2600" b="1" dirty="0" err="1"/>
              <a:t>tra</a:t>
            </a:r>
            <a:r>
              <a:rPr lang="en-US" sz="2600" b="1" dirty="0"/>
              <a:t> </a:t>
            </a:r>
            <a:r>
              <a:rPr lang="en-US" sz="2600" b="1" dirty="0" err="1"/>
              <a:t>xem</a:t>
            </a:r>
            <a:r>
              <a:rPr lang="en-US" sz="2600" b="1" dirty="0"/>
              <a:t> </a:t>
            </a:r>
            <a:r>
              <a:rPr lang="en-US" sz="2600" b="1" dirty="0" err="1"/>
              <a:t>bộ</a:t>
            </a:r>
            <a:r>
              <a:rPr lang="en-US" sz="2600" b="1" dirty="0"/>
              <a:t> </a:t>
            </a:r>
            <a:r>
              <a:rPr lang="en-US" sz="2600" b="1" dirty="0" err="1"/>
              <a:t>dữ</a:t>
            </a:r>
            <a:r>
              <a:rPr lang="en-US" sz="2600" b="1" dirty="0"/>
              <a:t> </a:t>
            </a:r>
            <a:r>
              <a:rPr lang="en-US" sz="2600" b="1" dirty="0" err="1"/>
              <a:t>liệu</a:t>
            </a:r>
            <a:r>
              <a:rPr lang="en-US" sz="2600" b="1" dirty="0"/>
              <a:t> </a:t>
            </a:r>
            <a:r>
              <a:rPr lang="en-US" sz="2600" b="1" dirty="0" err="1"/>
              <a:t>trên</a:t>
            </a:r>
            <a:r>
              <a:rPr lang="en-US" sz="2600" b="1" dirty="0"/>
              <a:t> </a:t>
            </a:r>
            <a:r>
              <a:rPr lang="en-US" sz="2600" b="1" dirty="0" err="1"/>
              <a:t>có</a:t>
            </a:r>
            <a:r>
              <a:rPr lang="en-US" sz="2600" b="1" dirty="0"/>
              <a:t> </a:t>
            </a:r>
            <a:r>
              <a:rPr lang="en-US" sz="2600" b="1" dirty="0" err="1"/>
              <a:t>thỏa</a:t>
            </a:r>
            <a:r>
              <a:rPr lang="en-US" sz="2600" b="1" dirty="0"/>
              <a:t> </a:t>
            </a:r>
            <a:r>
              <a:rPr lang="en-US" sz="2600" b="1" dirty="0" err="1"/>
              <a:t>điều</a:t>
            </a:r>
            <a:r>
              <a:rPr lang="en-US" sz="2600" b="1" dirty="0"/>
              <a:t> </a:t>
            </a:r>
            <a:r>
              <a:rPr lang="en-US" sz="2600" b="1" dirty="0" err="1"/>
              <a:t>kiện</a:t>
            </a:r>
            <a:r>
              <a:rPr lang="en-US" sz="2600" b="1" dirty="0"/>
              <a:t> </a:t>
            </a:r>
            <a:r>
              <a:rPr lang="en-US" sz="2600" b="1" dirty="0" err="1"/>
              <a:t>không</a:t>
            </a:r>
            <a:r>
              <a:rPr lang="en-US" sz="2600" b="1" dirty="0"/>
              <a:t>?</a:t>
            </a:r>
          </a:p>
        </p:txBody>
      </p:sp>
      <p:pic>
        <p:nvPicPr>
          <p:cNvPr id="9" name="Picture 8">
            <a:extLst>
              <a:ext uri="{FF2B5EF4-FFF2-40B4-BE49-F238E27FC236}">
                <a16:creationId xmlns:a16="http://schemas.microsoft.com/office/drawing/2014/main" id="{99BCBFAF-3C0C-4BE1-9C02-D9C3AF98B27D}"/>
              </a:ext>
            </a:extLst>
          </p:cNvPr>
          <p:cNvPicPr>
            <a:picLocks noChangeAspect="1"/>
          </p:cNvPicPr>
          <p:nvPr/>
        </p:nvPicPr>
        <p:blipFill>
          <a:blip r:embed="rId4"/>
          <a:stretch>
            <a:fillRect/>
          </a:stretch>
        </p:blipFill>
        <p:spPr>
          <a:xfrm>
            <a:off x="-41238" y="3526521"/>
            <a:ext cx="5645203" cy="2676773"/>
          </a:xfrm>
          <a:prstGeom prst="rect">
            <a:avLst/>
          </a:prstGeom>
        </p:spPr>
      </p:pic>
      <p:pic>
        <p:nvPicPr>
          <p:cNvPr id="10" name="Picture 9">
            <a:extLst>
              <a:ext uri="{FF2B5EF4-FFF2-40B4-BE49-F238E27FC236}">
                <a16:creationId xmlns:a16="http://schemas.microsoft.com/office/drawing/2014/main" id="{FCA9E54E-BD9B-4351-95A4-9C61A9F4E31C}"/>
              </a:ext>
            </a:extLst>
          </p:cNvPr>
          <p:cNvPicPr>
            <a:picLocks noChangeAspect="1"/>
          </p:cNvPicPr>
          <p:nvPr/>
        </p:nvPicPr>
        <p:blipFill>
          <a:blip r:embed="rId5"/>
          <a:stretch>
            <a:fillRect/>
          </a:stretch>
        </p:blipFill>
        <p:spPr>
          <a:xfrm>
            <a:off x="5769087" y="3639812"/>
            <a:ext cx="6422914" cy="904742"/>
          </a:xfrm>
          <a:prstGeom prst="rect">
            <a:avLst/>
          </a:prstGeom>
        </p:spPr>
      </p:pic>
      <p:cxnSp>
        <p:nvCxnSpPr>
          <p:cNvPr id="12" name="Straight Connector 11">
            <a:extLst>
              <a:ext uri="{FF2B5EF4-FFF2-40B4-BE49-F238E27FC236}">
                <a16:creationId xmlns:a16="http://schemas.microsoft.com/office/drawing/2014/main" id="{09F167B5-6726-4878-A2B8-EF0CBD4C1EA1}"/>
              </a:ext>
            </a:extLst>
          </p:cNvPr>
          <p:cNvCxnSpPr/>
          <p:nvPr/>
        </p:nvCxnSpPr>
        <p:spPr>
          <a:xfrm>
            <a:off x="6837680" y="607568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2DDA96-82E3-4E61-9D94-9A3CBD8E08E3}"/>
              </a:ext>
            </a:extLst>
          </p:cNvPr>
          <p:cNvCxnSpPr/>
          <p:nvPr/>
        </p:nvCxnSpPr>
        <p:spPr>
          <a:xfrm>
            <a:off x="5693780" y="3139440"/>
            <a:ext cx="0" cy="331216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682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E44F87-700A-4371-A701-AD12066A8577}"/>
              </a:ext>
            </a:extLst>
          </p:cNvPr>
          <p:cNvSpPr txBox="1"/>
          <p:nvPr/>
        </p:nvSpPr>
        <p:spPr>
          <a:xfrm>
            <a:off x="476982" y="821197"/>
            <a:ext cx="2384552" cy="778503"/>
          </a:xfrm>
          <a:prstGeom prst="rect">
            <a:avLst/>
          </a:prstGeom>
        </p:spPr>
        <p:txBody>
          <a:bodyPr vert="horz" lIns="91440" tIns="45720" rIns="91440" bIns="45720" rtlCol="0" anchor="ctr">
            <a:noAutofit/>
          </a:bodyPr>
          <a:lstStyle>
            <a:defPPr>
              <a:defRPr lang="en-US"/>
            </a:defPPr>
            <a:lvl1pPr>
              <a:lnSpc>
                <a:spcPct val="90000"/>
              </a:lnSpc>
              <a:spcBef>
                <a:spcPct val="0"/>
              </a:spcBef>
              <a:spcAft>
                <a:spcPts val="600"/>
              </a:spcAft>
              <a:defRPr sz="3600" b="1">
                <a:latin typeface="+mj-lt"/>
                <a:ea typeface="+mj-ea"/>
                <a:cs typeface="+mj-cs"/>
              </a:defRPr>
            </a:lvl1pPr>
          </a:lstStyle>
          <a:p>
            <a:r>
              <a:rPr lang="en-US" kern="1200" dirty="0">
                <a:solidFill>
                  <a:schemeClr val="tx1"/>
                </a:solidFill>
                <a:latin typeface="+mj-lt"/>
                <a:ea typeface="+mj-ea"/>
                <a:cs typeface="+mj-cs"/>
              </a:rPr>
              <a:t>PHÉP CHỌN  VÍ DỤ</a:t>
            </a:r>
          </a:p>
        </p:txBody>
      </p:sp>
      <p:pic>
        <p:nvPicPr>
          <p:cNvPr id="5" name="Picture 4">
            <a:extLst>
              <a:ext uri="{FF2B5EF4-FFF2-40B4-BE49-F238E27FC236}">
                <a16:creationId xmlns:a16="http://schemas.microsoft.com/office/drawing/2014/main" id="{87311B65-A5CD-4D68-BFA9-4623CBEE6C25}"/>
              </a:ext>
            </a:extLst>
          </p:cNvPr>
          <p:cNvPicPr>
            <a:picLocks noChangeAspect="1"/>
          </p:cNvPicPr>
          <p:nvPr/>
        </p:nvPicPr>
        <p:blipFill rotWithShape="1">
          <a:blip r:embed="rId3"/>
          <a:srcRect t="14330"/>
          <a:stretch/>
        </p:blipFill>
        <p:spPr>
          <a:xfrm>
            <a:off x="3091090" y="3601474"/>
            <a:ext cx="7512289" cy="3071156"/>
          </a:xfrm>
          <a:prstGeom prst="rect">
            <a:avLst/>
          </a:prstGeom>
        </p:spPr>
      </p:pic>
      <p:grpSp>
        <p:nvGrpSpPr>
          <p:cNvPr id="6" name="Group 5">
            <a:extLst>
              <a:ext uri="{FF2B5EF4-FFF2-40B4-BE49-F238E27FC236}">
                <a16:creationId xmlns:a16="http://schemas.microsoft.com/office/drawing/2014/main" id="{ECCD5674-4AD6-44F0-A5EF-D2EA1C41B17E}"/>
              </a:ext>
            </a:extLst>
          </p:cNvPr>
          <p:cNvGrpSpPr/>
          <p:nvPr/>
        </p:nvGrpSpPr>
        <p:grpSpPr>
          <a:xfrm>
            <a:off x="3257446" y="228402"/>
            <a:ext cx="8775945" cy="2528982"/>
            <a:chOff x="295757" y="3735778"/>
            <a:chExt cx="8775945" cy="2528982"/>
          </a:xfrm>
        </p:grpSpPr>
        <p:pic>
          <p:nvPicPr>
            <p:cNvPr id="7" name="Picture 6">
              <a:extLst>
                <a:ext uri="{FF2B5EF4-FFF2-40B4-BE49-F238E27FC236}">
                  <a16:creationId xmlns:a16="http://schemas.microsoft.com/office/drawing/2014/main" id="{30DE24E4-1898-4D42-8477-A35B4033B10A}"/>
                </a:ext>
              </a:extLst>
            </p:cNvPr>
            <p:cNvPicPr>
              <a:picLocks noChangeAspect="1"/>
            </p:cNvPicPr>
            <p:nvPr/>
          </p:nvPicPr>
          <p:blipFill>
            <a:blip r:embed="rId4"/>
            <a:stretch>
              <a:fillRect/>
            </a:stretch>
          </p:blipFill>
          <p:spPr>
            <a:xfrm>
              <a:off x="295757" y="3735778"/>
              <a:ext cx="8775945" cy="2528982"/>
            </a:xfrm>
            <a:prstGeom prst="rect">
              <a:avLst/>
            </a:prstGeom>
          </p:spPr>
        </p:pic>
        <p:sp>
          <p:nvSpPr>
            <p:cNvPr id="8" name="Rectangle 7">
              <a:extLst>
                <a:ext uri="{FF2B5EF4-FFF2-40B4-BE49-F238E27FC236}">
                  <a16:creationId xmlns:a16="http://schemas.microsoft.com/office/drawing/2014/main" id="{1C20FA2C-5302-452E-91A2-7A39DE67375C}"/>
                </a:ext>
              </a:extLst>
            </p:cNvPr>
            <p:cNvSpPr/>
            <p:nvPr/>
          </p:nvSpPr>
          <p:spPr>
            <a:xfrm>
              <a:off x="399932" y="4583574"/>
              <a:ext cx="8528518" cy="523502"/>
            </a:xfrm>
            <a:prstGeom prst="rect">
              <a:avLst/>
            </a:prstGeom>
            <a:noFill/>
            <a:ln w="38100">
              <a:solidFill>
                <a:srgbClr val="F66A6A"/>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9" name="Rectangle 8">
            <a:extLst>
              <a:ext uri="{FF2B5EF4-FFF2-40B4-BE49-F238E27FC236}">
                <a16:creationId xmlns:a16="http://schemas.microsoft.com/office/drawing/2014/main" id="{A1F648DA-CCF5-493A-9152-427954CA1E3B}"/>
              </a:ext>
            </a:extLst>
          </p:cNvPr>
          <p:cNvSpPr/>
          <p:nvPr/>
        </p:nvSpPr>
        <p:spPr>
          <a:xfrm>
            <a:off x="309851" y="2916111"/>
            <a:ext cx="9423698" cy="400110"/>
          </a:xfrm>
          <a:prstGeom prst="rect">
            <a:avLst/>
          </a:prstGeom>
          <a:ln w="19050">
            <a:solidFill>
              <a:schemeClr val="accent4"/>
            </a:solidFill>
          </a:ln>
        </p:spPr>
        <p:txBody>
          <a:bodyPr wrap="square">
            <a:spAutoFit/>
          </a:bodyPr>
          <a:lstStyle/>
          <a:p>
            <a:r>
              <a:rPr lang="el-GR" sz="2000" dirty="0">
                <a:solidFill>
                  <a:srgbClr val="000000"/>
                </a:solidFill>
                <a:latin typeface="Times" panose="02020603050405020304" pitchFamily="18" charset="0"/>
              </a:rPr>
              <a:t>φ =  (</a:t>
            </a:r>
            <a:r>
              <a:rPr lang="en-US" sz="2000" dirty="0" err="1">
                <a:solidFill>
                  <a:srgbClr val="000000"/>
                </a:solidFill>
                <a:latin typeface="Times" panose="02020603050405020304" pitchFamily="18" charset="0"/>
              </a:rPr>
              <a:t>x.P</a:t>
            </a:r>
            <a:r>
              <a:rPr lang="en-US" sz="2000" dirty="0">
                <a:solidFill>
                  <a:srgbClr val="000000"/>
                </a:solidFill>
                <a:latin typeface="Times" panose="02020603050405020304" pitchFamily="18" charset="0"/>
              </a:rPr>
              <a:t> AGE &gt; 40)[0.9, 1] </a:t>
            </a:r>
            <a:r>
              <a:rPr lang="en-US" dirty="0"/>
              <a:t>∧</a:t>
            </a:r>
            <a:r>
              <a:rPr lang="en-US" sz="2000" dirty="0">
                <a:solidFill>
                  <a:srgbClr val="000000"/>
                </a:solidFill>
                <a:latin typeface="Times" panose="02020603050405020304" pitchFamily="18" charset="0"/>
              </a:rPr>
              <a:t> (</a:t>
            </a:r>
            <a:r>
              <a:rPr lang="en-US" sz="2000" dirty="0" err="1">
                <a:solidFill>
                  <a:srgbClr val="000000"/>
                </a:solidFill>
                <a:latin typeface="Times" panose="02020603050405020304" pitchFamily="18" charset="0"/>
              </a:rPr>
              <a:t>x.P_DISEASE</a:t>
            </a:r>
            <a:r>
              <a:rPr lang="en-US" sz="2000" dirty="0">
                <a:solidFill>
                  <a:srgbClr val="000000"/>
                </a:solidFill>
                <a:latin typeface="Times" panose="02020603050405020304" pitchFamily="18" charset="0"/>
              </a:rPr>
              <a:t> = cirrhosis </a:t>
            </a:r>
            <a:r>
              <a:rPr lang="en-US" sz="2000" dirty="0">
                <a:solidFill>
                  <a:srgbClr val="000000"/>
                </a:solidFill>
                <a:latin typeface="Times New Roman" panose="02020603050405020304" pitchFamily="18" charset="0"/>
              </a:rPr>
              <a:t>⊗</a:t>
            </a:r>
            <a:r>
              <a:rPr lang="en-US" sz="2000" baseline="-25000" dirty="0">
                <a:solidFill>
                  <a:srgbClr val="000000"/>
                </a:solidFill>
                <a:latin typeface="Times" panose="02020603050405020304" pitchFamily="18" charset="0"/>
              </a:rPr>
              <a:t>in</a:t>
            </a:r>
            <a:r>
              <a:rPr lang="en-US" sz="2000" dirty="0">
                <a:solidFill>
                  <a:srgbClr val="000000"/>
                </a:solidFill>
                <a:latin typeface="Times" panose="02020603050405020304" pitchFamily="18" charset="0"/>
              </a:rPr>
              <a:t> </a:t>
            </a:r>
            <a:r>
              <a:rPr lang="en-US" sz="2000" dirty="0" err="1">
                <a:solidFill>
                  <a:srgbClr val="000000"/>
                </a:solidFill>
                <a:latin typeface="Times" panose="02020603050405020304" pitchFamily="18" charset="0"/>
              </a:rPr>
              <a:t>x.D</a:t>
            </a:r>
            <a:r>
              <a:rPr lang="en-US" sz="2000" dirty="0">
                <a:solidFill>
                  <a:srgbClr val="000000"/>
                </a:solidFill>
                <a:latin typeface="Times" panose="02020603050405020304" pitchFamily="18" charset="0"/>
              </a:rPr>
              <a:t> COST &gt;= 6)[0.3, 0.7].</a:t>
            </a:r>
            <a:endParaRPr lang="en-US" sz="2000" dirty="0"/>
          </a:p>
        </p:txBody>
      </p:sp>
      <p:sp>
        <p:nvSpPr>
          <p:cNvPr id="10" name="Right Brace 9">
            <a:extLst>
              <a:ext uri="{FF2B5EF4-FFF2-40B4-BE49-F238E27FC236}">
                <a16:creationId xmlns:a16="http://schemas.microsoft.com/office/drawing/2014/main" id="{3669C5E5-24E6-4E7A-9F63-EBDD97FA7AEF}"/>
              </a:ext>
            </a:extLst>
          </p:cNvPr>
          <p:cNvSpPr/>
          <p:nvPr/>
        </p:nvSpPr>
        <p:spPr>
          <a:xfrm>
            <a:off x="8624046" y="3601475"/>
            <a:ext cx="573741" cy="133258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6C54976-B881-4019-B4C8-C91221B1031F}"/>
              </a:ext>
            </a:extLst>
          </p:cNvPr>
          <p:cNvSpPr txBox="1"/>
          <p:nvPr/>
        </p:nvSpPr>
        <p:spPr>
          <a:xfrm>
            <a:off x="9662476" y="3601473"/>
            <a:ext cx="1430767" cy="1384995"/>
          </a:xfrm>
          <a:prstGeom prst="rect">
            <a:avLst/>
          </a:prstGeom>
          <a:noFill/>
        </p:spPr>
        <p:txBody>
          <a:bodyPr wrap="square" rtlCol="0">
            <a:spAutoFit/>
          </a:bodyPr>
          <a:lstStyle/>
          <a:p>
            <a:r>
              <a:rPr lang="en-US" sz="2800" dirty="0" err="1"/>
              <a:t>Đối</a:t>
            </a:r>
            <a:r>
              <a:rPr lang="en-US" sz="2800" dirty="0"/>
              <a:t> </a:t>
            </a:r>
            <a:r>
              <a:rPr lang="en-US" sz="2800" dirty="0" err="1"/>
              <a:t>với</a:t>
            </a:r>
            <a:r>
              <a:rPr lang="en-US" sz="2800" dirty="0"/>
              <a:t> </a:t>
            </a:r>
            <a:r>
              <a:rPr lang="en-US" sz="2800" dirty="0" err="1"/>
              <a:t>các</a:t>
            </a:r>
            <a:r>
              <a:rPr lang="en-US" sz="2800" dirty="0"/>
              <a:t> </a:t>
            </a:r>
            <a:r>
              <a:rPr lang="en-US" sz="2800" dirty="0" err="1"/>
              <a:t>bộ</a:t>
            </a:r>
            <a:r>
              <a:rPr lang="en-US" sz="2800" dirty="0"/>
              <a:t> </a:t>
            </a:r>
            <a:r>
              <a:rPr lang="en-US" sz="2800" dirty="0" err="1"/>
              <a:t>khác</a:t>
            </a:r>
            <a:endParaRPr lang="en-US" sz="2800" dirty="0"/>
          </a:p>
        </p:txBody>
      </p:sp>
      <p:cxnSp>
        <p:nvCxnSpPr>
          <p:cNvPr id="13" name="Connector: Curved 12">
            <a:extLst>
              <a:ext uri="{FF2B5EF4-FFF2-40B4-BE49-F238E27FC236}">
                <a16:creationId xmlns:a16="http://schemas.microsoft.com/office/drawing/2014/main" id="{314BBFC0-47BD-4ABE-AC6E-B5B0B143A94A}"/>
              </a:ext>
            </a:extLst>
          </p:cNvPr>
          <p:cNvCxnSpPr>
            <a:cxnSpLocks/>
          </p:cNvCxnSpPr>
          <p:nvPr/>
        </p:nvCxnSpPr>
        <p:spPr>
          <a:xfrm rot="16200000" flipH="1">
            <a:off x="791106" y="3993240"/>
            <a:ext cx="2977003" cy="1622963"/>
          </a:xfrm>
          <a:prstGeom prst="curvedConnector3">
            <a:avLst>
              <a:gd name="adj1" fmla="val 100590"/>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680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descr="A computer server room with icons&#10;&#10;Description automatically generated">
            <a:extLst>
              <a:ext uri="{FF2B5EF4-FFF2-40B4-BE49-F238E27FC236}">
                <a16:creationId xmlns:a16="http://schemas.microsoft.com/office/drawing/2014/main" id="{8C8022F2-CE8F-41C9-BB4A-FDBC1696C50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4041" r="24041"/>
          <a:stretch>
            <a:fillRect/>
          </a:stretch>
        </p:blipFill>
        <p:spPr>
          <a:xfrm flipH="1">
            <a:off x="504825" y="1504950"/>
            <a:ext cx="5160963" cy="4892675"/>
          </a:xfrm>
        </p:spPr>
      </p:pic>
      <p:sp>
        <p:nvSpPr>
          <p:cNvPr id="15" name="Text Placeholder 13">
            <a:extLst>
              <a:ext uri="{FF2B5EF4-FFF2-40B4-BE49-F238E27FC236}">
                <a16:creationId xmlns:a16="http://schemas.microsoft.com/office/drawing/2014/main" id="{0A8DD87F-4C5C-4E60-988F-6E72B70CCE78}"/>
              </a:ext>
            </a:extLst>
          </p:cNvPr>
          <p:cNvSpPr txBox="1">
            <a:spLocks/>
          </p:cNvSpPr>
          <p:nvPr/>
        </p:nvSpPr>
        <p:spPr>
          <a:xfrm>
            <a:off x="6526392" y="633317"/>
            <a:ext cx="5161208" cy="11527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400" rtl="0" eaLnBrk="1" fontAlgn="auto" latinLnBrk="1" hangingPunct="1">
              <a:lnSpc>
                <a:spcPct val="100000"/>
              </a:lnSpc>
              <a:spcBef>
                <a:spcPct val="20000"/>
              </a:spcBef>
              <a:spcAft>
                <a:spcPts val="0"/>
              </a:spcAft>
              <a:buClrTx/>
              <a:buSzTx/>
              <a:buFont typeface="Arial" pitchFamily="34" charset="0"/>
              <a:buNone/>
              <a:tabLst/>
              <a:defRPr/>
            </a:pPr>
            <a:r>
              <a:rPr kumimoji="0" lang="en-GB" altLang="ko-KR" sz="4000" b="1" i="0" u="none" strike="noStrike" kern="1200" cap="none" spc="0" normalizeH="0" baseline="0" noProof="0" dirty="0">
                <a:ln>
                  <a:noFill/>
                </a:ln>
                <a:solidFill>
                  <a:srgbClr val="28608C"/>
                </a:solidFill>
                <a:effectLst/>
                <a:uLnTx/>
                <a:uFillTx/>
                <a:latin typeface="Arial"/>
                <a:ea typeface="Arial Unicode MS"/>
                <a:cs typeface="Arial" pitchFamily="34" charset="0"/>
              </a:rPr>
              <a:t>PHÉP CHIẾU</a:t>
            </a:r>
            <a:endParaRPr kumimoji="0" lang="ko-KR" altLang="en-US" sz="4000" b="0" i="0" u="none" strike="noStrike" kern="1200" cap="none" spc="0" normalizeH="0" baseline="0" noProof="0" dirty="0">
              <a:ln>
                <a:noFill/>
              </a:ln>
              <a:solidFill>
                <a:prstClr val="black"/>
              </a:solidFill>
              <a:effectLst/>
              <a:uLnTx/>
              <a:uFillTx/>
              <a:latin typeface="Arial"/>
              <a:ea typeface="Arial Unicode MS"/>
              <a:cs typeface="Arial" pitchFamily="34" charset="0"/>
            </a:endParaRPr>
          </a:p>
        </p:txBody>
      </p:sp>
      <p:sp>
        <p:nvSpPr>
          <p:cNvPr id="27" name="Rectangle 26">
            <a:extLst>
              <a:ext uri="{FF2B5EF4-FFF2-40B4-BE49-F238E27FC236}">
                <a16:creationId xmlns:a16="http://schemas.microsoft.com/office/drawing/2014/main" id="{85B3F968-FB0D-4EBF-9DA0-5863041739FF}"/>
              </a:ext>
            </a:extLst>
          </p:cNvPr>
          <p:cNvSpPr/>
          <p:nvPr/>
        </p:nvSpPr>
        <p:spPr>
          <a:xfrm>
            <a:off x="5941867" y="1934726"/>
            <a:ext cx="6171244" cy="4100353"/>
          </a:xfrm>
          <a:prstGeom prst="rect">
            <a:avLst/>
          </a:prstGeom>
        </p:spPr>
        <p:txBody>
          <a:bodyPr wrap="square">
            <a:spAutoFit/>
          </a:bodyPr>
          <a:lstStyle/>
          <a:p>
            <a:pPr>
              <a:lnSpc>
                <a:spcPct val="150000"/>
              </a:lnSpc>
            </a:pPr>
            <a:r>
              <a:rPr lang="en-US" sz="2200" kern="100" dirty="0">
                <a:latin typeface="Times New Roman" panose="02020603050405020304" pitchFamily="18" charset="0"/>
                <a:ea typeface="Aptos"/>
                <a:cs typeface="Times New Roman" panose="02020603050405020304" pitchFamily="18" charset="0"/>
              </a:rPr>
              <a:t>Cho R(U,</a:t>
            </a:r>
            <a:r>
              <a:rPr lang="en-US" sz="2200" kern="100" dirty="0">
                <a:solidFill>
                  <a:srgbClr val="000000"/>
                </a:solidFill>
                <a:latin typeface="Times New Roman" panose="02020603050405020304" pitchFamily="18" charset="0"/>
                <a:ea typeface="Aptos"/>
                <a:cs typeface="Times New Roman" panose="02020603050405020304" pitchFamily="18" charset="0"/>
              </a:rPr>
              <a:t> </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là</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một</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lược</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đồ</a:t>
            </a:r>
            <a:r>
              <a:rPr lang="en-US" sz="2200" kern="100" dirty="0">
                <a:latin typeface="Times New Roman" panose="02020603050405020304" pitchFamily="18" charset="0"/>
                <a:ea typeface="Aptos"/>
                <a:cs typeface="Times New Roman" panose="02020603050405020304" pitchFamily="18" charset="0"/>
              </a:rPr>
              <a:t> IPRDB, r </a:t>
            </a:r>
            <a:r>
              <a:rPr lang="en-US" sz="2200" kern="100" dirty="0" err="1">
                <a:latin typeface="Times New Roman" panose="02020603050405020304" pitchFamily="18" charset="0"/>
                <a:ea typeface="Aptos"/>
                <a:cs typeface="Times New Roman" panose="02020603050405020304" pitchFamily="18" charset="0"/>
              </a:rPr>
              <a:t>là</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một</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quan</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hệ</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trên</a:t>
            </a:r>
            <a:r>
              <a:rPr lang="en-US" sz="2200" kern="100" dirty="0">
                <a:latin typeface="Times New Roman" panose="02020603050405020304" pitchFamily="18" charset="0"/>
                <a:ea typeface="Aptos"/>
                <a:cs typeface="Times New Roman" panose="02020603050405020304" pitchFamily="18" charset="0"/>
              </a:rPr>
              <a:t> R, H </a:t>
            </a:r>
            <a:r>
              <a:rPr lang="en-US" sz="2200" kern="100" dirty="0" err="1">
                <a:latin typeface="Times New Roman" panose="02020603050405020304" pitchFamily="18" charset="0"/>
                <a:ea typeface="Aptos"/>
                <a:cs typeface="Times New Roman" panose="02020603050405020304" pitchFamily="18" charset="0"/>
              </a:rPr>
              <a:t>là</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một</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tập</a:t>
            </a:r>
            <a:r>
              <a:rPr lang="en-US" sz="2200" kern="100" dirty="0">
                <a:latin typeface="Times New Roman" panose="02020603050405020304" pitchFamily="18" charset="0"/>
                <a:ea typeface="Aptos"/>
                <a:cs typeface="Times New Roman" panose="02020603050405020304" pitchFamily="18" charset="0"/>
              </a:rPr>
              <a:t> con </a:t>
            </a:r>
            <a:r>
              <a:rPr lang="en-US" sz="2200" kern="100" dirty="0" err="1">
                <a:latin typeface="Times New Roman" panose="02020603050405020304" pitchFamily="18" charset="0"/>
                <a:ea typeface="Aptos"/>
                <a:cs typeface="Times New Roman" panose="02020603050405020304" pitchFamily="18" charset="0"/>
              </a:rPr>
              <a:t>của</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các</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thuộc</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tính</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của</a:t>
            </a:r>
            <a:r>
              <a:rPr lang="en-US" sz="2200" kern="100" dirty="0">
                <a:latin typeface="Times New Roman" panose="02020603050405020304" pitchFamily="18" charset="0"/>
                <a:ea typeface="Aptos"/>
                <a:cs typeface="Times New Roman" panose="02020603050405020304" pitchFamily="18" charset="0"/>
              </a:rPr>
              <a:t> U, </a:t>
            </a:r>
            <a:r>
              <a:rPr lang="en-US" sz="2200" kern="100" dirty="0" err="1">
                <a:latin typeface="Times New Roman" panose="02020603050405020304" pitchFamily="18" charset="0"/>
                <a:ea typeface="Aptos"/>
                <a:cs typeface="Times New Roman" panose="02020603050405020304" pitchFamily="18" charset="0"/>
              </a:rPr>
              <a:t>và</a:t>
            </a:r>
            <a:r>
              <a:rPr lang="en-US" sz="2200" kern="100" dirty="0">
                <a:latin typeface="Times New Roman" panose="02020603050405020304" pitchFamily="18" charset="0"/>
                <a:ea typeface="Aptos"/>
                <a:cs typeface="Times New Roman" panose="02020603050405020304" pitchFamily="18" charset="0"/>
              </a:rPr>
              <a:t> </a:t>
            </a:r>
            <a:r>
              <a:rPr lang="en-US" sz="2200" kern="100" dirty="0">
                <a:latin typeface="Cambria Math" panose="02040503050406030204" pitchFamily="18" charset="0"/>
                <a:ea typeface="Aptos"/>
                <a:cs typeface="Cambria Math" panose="02040503050406030204" pitchFamily="18" charset="0"/>
              </a:rPr>
              <a:t>⊕</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là</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một</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chiến</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lược</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phép</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rời</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rạc</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xác</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suất</a:t>
            </a:r>
            <a:r>
              <a:rPr lang="en-US" sz="2200" kern="100" dirty="0">
                <a:latin typeface="Times New Roman" panose="02020603050405020304" pitchFamily="18" charset="0"/>
                <a:ea typeface="Aptos"/>
                <a:cs typeface="Times New Roman" panose="02020603050405020304" pitchFamily="18" charset="0"/>
              </a:rPr>
              <a:t>.</a:t>
            </a:r>
            <a:endParaRPr lang="en-US" sz="2200" kern="100" dirty="0">
              <a:latin typeface="Aptos"/>
              <a:ea typeface="Aptos"/>
              <a:cs typeface="Times New Roman" panose="02020603050405020304" pitchFamily="18" charset="0"/>
            </a:endParaRPr>
          </a:p>
          <a:p>
            <a:pPr>
              <a:lnSpc>
                <a:spcPct val="150000"/>
              </a:lnSpc>
            </a:pPr>
            <a:r>
              <a:rPr lang="en-US" sz="2200" kern="100" dirty="0" err="1">
                <a:latin typeface="Times New Roman" panose="02020603050405020304" pitchFamily="18" charset="0"/>
                <a:ea typeface="Aptos"/>
                <a:cs typeface="Times New Roman" panose="02020603050405020304" pitchFamily="18" charset="0"/>
              </a:rPr>
              <a:t>Phép</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chiếu</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của</a:t>
            </a:r>
            <a:r>
              <a:rPr lang="en-US" sz="2200" kern="100" dirty="0">
                <a:latin typeface="Times New Roman" panose="02020603050405020304" pitchFamily="18" charset="0"/>
                <a:ea typeface="Aptos"/>
                <a:cs typeface="Times New Roman" panose="02020603050405020304" pitchFamily="18" charset="0"/>
              </a:rPr>
              <a:t> r </a:t>
            </a:r>
            <a:r>
              <a:rPr lang="en-US" sz="2200" kern="100" dirty="0" err="1">
                <a:latin typeface="Times New Roman" panose="02020603050405020304" pitchFamily="18" charset="0"/>
                <a:ea typeface="Aptos"/>
                <a:cs typeface="Times New Roman" panose="02020603050405020304" pitchFamily="18" charset="0"/>
              </a:rPr>
              <a:t>trên</a:t>
            </a:r>
            <a:r>
              <a:rPr lang="en-US" sz="2200" kern="100" dirty="0">
                <a:latin typeface="Times New Roman" panose="02020603050405020304" pitchFamily="18" charset="0"/>
                <a:ea typeface="Aptos"/>
                <a:cs typeface="Times New Roman" panose="02020603050405020304" pitchFamily="18" charset="0"/>
              </a:rPr>
              <a:t> H </a:t>
            </a:r>
            <a:r>
              <a:rPr lang="en-US" sz="2200" kern="100" dirty="0" err="1">
                <a:latin typeface="Times New Roman" panose="02020603050405020304" pitchFamily="18" charset="0"/>
                <a:ea typeface="Aptos"/>
                <a:cs typeface="Times New Roman" panose="02020603050405020304" pitchFamily="18" charset="0"/>
              </a:rPr>
              <a:t>theo</a:t>
            </a:r>
            <a:r>
              <a:rPr lang="en-US" sz="2200" kern="100" dirty="0">
                <a:latin typeface="Times New Roman" panose="02020603050405020304" pitchFamily="18" charset="0"/>
                <a:ea typeface="Aptos"/>
                <a:cs typeface="Times New Roman" panose="02020603050405020304" pitchFamily="18" charset="0"/>
              </a:rPr>
              <a:t> </a:t>
            </a:r>
            <a:r>
              <a:rPr lang="en-US" sz="2200" kern="100" dirty="0">
                <a:latin typeface="Cambria Math" panose="02040503050406030204" pitchFamily="18" charset="0"/>
                <a:ea typeface="Aptos"/>
                <a:cs typeface="Cambria Math" panose="02040503050406030204" pitchFamily="18" charset="0"/>
              </a:rPr>
              <a:t>⊕</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ký</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hiệu</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là</a:t>
            </a:r>
            <a:r>
              <a:rPr lang="en-US" sz="2200" kern="100" dirty="0">
                <a:latin typeface="Times New Roman" panose="02020603050405020304" pitchFamily="18" charset="0"/>
                <a:ea typeface="Aptos"/>
                <a:cs typeface="Times New Roman" panose="02020603050405020304" pitchFamily="18" charset="0"/>
              </a:rPr>
              <a:t> Π</a:t>
            </a:r>
            <a:r>
              <a:rPr lang="en-US" sz="2200" kern="100" baseline="-25000" dirty="0">
                <a:latin typeface="Times New Roman" panose="02020603050405020304" pitchFamily="18" charset="0"/>
                <a:ea typeface="Aptos"/>
                <a:cs typeface="Times New Roman" panose="02020603050405020304" pitchFamily="18" charset="0"/>
              </a:rPr>
              <a:t>H</a:t>
            </a:r>
            <a:r>
              <a:rPr lang="en-US" sz="2200" kern="100" baseline="-25000" dirty="0">
                <a:latin typeface="Cambria Math" panose="02040503050406030204" pitchFamily="18" charset="0"/>
                <a:ea typeface="Aptos"/>
                <a:cs typeface="Cambria Math" panose="02040503050406030204" pitchFamily="18" charset="0"/>
              </a:rPr>
              <a:t>⨁</a:t>
            </a:r>
            <a:r>
              <a:rPr lang="en-US" sz="2200" kern="100" dirty="0">
                <a:latin typeface="Times New Roman" panose="02020603050405020304" pitchFamily="18" charset="0"/>
                <a:ea typeface="Aptos"/>
                <a:cs typeface="Times New Roman" panose="02020603050405020304" pitchFamily="18" charset="0"/>
              </a:rPr>
              <a:t>(r), </a:t>
            </a:r>
            <a:r>
              <a:rPr lang="en-US" sz="2200" kern="100" dirty="0" err="1">
                <a:latin typeface="Times New Roman" panose="02020603050405020304" pitchFamily="18" charset="0"/>
                <a:ea typeface="Aptos"/>
                <a:cs typeface="Times New Roman" panose="02020603050405020304" pitchFamily="18" charset="0"/>
              </a:rPr>
              <a:t>là</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quan</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hệ</a:t>
            </a:r>
            <a:r>
              <a:rPr lang="en-US" sz="2200" kern="100" dirty="0">
                <a:latin typeface="Times New Roman" panose="02020603050405020304" pitchFamily="18" charset="0"/>
                <a:ea typeface="Aptos"/>
                <a:cs typeface="Times New Roman" panose="02020603050405020304" pitchFamily="18" charset="0"/>
              </a:rPr>
              <a:t> r* </a:t>
            </a:r>
            <a:r>
              <a:rPr lang="en-US" sz="2200" kern="100" dirty="0" err="1">
                <a:latin typeface="Times New Roman" panose="02020603050405020304" pitchFamily="18" charset="0"/>
                <a:ea typeface="Aptos"/>
                <a:cs typeface="Times New Roman" panose="02020603050405020304" pitchFamily="18" charset="0"/>
              </a:rPr>
              <a:t>trên</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lược</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đồ</a:t>
            </a:r>
            <a:r>
              <a:rPr lang="en-US" sz="2200" kern="100" dirty="0">
                <a:latin typeface="Times New Roman" panose="02020603050405020304" pitchFamily="18" charset="0"/>
                <a:ea typeface="Aptos"/>
                <a:cs typeface="Times New Roman" panose="02020603050405020304" pitchFamily="18" charset="0"/>
              </a:rPr>
              <a:t> R* </a:t>
            </a:r>
            <a:r>
              <a:rPr lang="en-US" sz="2200" kern="100" dirty="0" err="1">
                <a:latin typeface="Times New Roman" panose="02020603050405020304" pitchFamily="18" charset="0"/>
                <a:ea typeface="Aptos"/>
                <a:cs typeface="Times New Roman" panose="02020603050405020304" pitchFamily="18" charset="0"/>
              </a:rPr>
              <a:t>được</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xác</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định</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như</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sau</a:t>
            </a:r>
            <a:r>
              <a:rPr lang="en-US" sz="2200" kern="100" dirty="0">
                <a:latin typeface="Times New Roman" panose="02020603050405020304" pitchFamily="18" charset="0"/>
                <a:ea typeface="Aptos"/>
                <a:cs typeface="Times New Roman" panose="02020603050405020304" pitchFamily="18" charset="0"/>
              </a:rPr>
              <a:t>:</a:t>
            </a:r>
            <a:endParaRPr lang="en-US" sz="2200" kern="100" dirty="0">
              <a:latin typeface="Aptos"/>
              <a:ea typeface="Aptos"/>
              <a:cs typeface="Times New Roman" panose="02020603050405020304" pitchFamily="18" charset="0"/>
            </a:endParaRPr>
          </a:p>
          <a:p>
            <a:pPr marL="342900" marR="0" lvl="0" indent="-342900">
              <a:lnSpc>
                <a:spcPct val="150000"/>
              </a:lnSpc>
              <a:spcBef>
                <a:spcPts val="0"/>
              </a:spcBef>
              <a:spcAft>
                <a:spcPts val="0"/>
              </a:spcAft>
              <a:buFont typeface="Aptos"/>
              <a:buChar char="-"/>
            </a:pPr>
            <a:r>
              <a:rPr lang="en-US" sz="2200" kern="100" dirty="0">
                <a:latin typeface="Times New Roman" panose="02020603050405020304" pitchFamily="18" charset="0"/>
                <a:ea typeface="Aptos"/>
                <a:cs typeface="Times New Roman" panose="02020603050405020304" pitchFamily="18" charset="0"/>
              </a:rPr>
              <a:t>R</a:t>
            </a:r>
            <a:r>
              <a:rPr lang="en-US" sz="2200" kern="100" baseline="30000" dirty="0">
                <a:latin typeface="Cambria Math" panose="02040503050406030204" pitchFamily="18" charset="0"/>
                <a:ea typeface="Aptos"/>
                <a:cs typeface="Cambria Math" panose="02040503050406030204" pitchFamily="18" charset="0"/>
              </a:rPr>
              <a:t>∗</a:t>
            </a:r>
            <a:r>
              <a:rPr lang="en-US" sz="2200" kern="100" baseline="30000" dirty="0">
                <a:latin typeface="Times New Roman" panose="02020603050405020304" pitchFamily="18" charset="0"/>
                <a:ea typeface="Aptos"/>
                <a:cs typeface="Times New Roman" panose="02020603050405020304" pitchFamily="18" charset="0"/>
              </a:rPr>
              <a:t> </a:t>
            </a:r>
            <a:r>
              <a:rPr lang="en-US" sz="2200" kern="100" dirty="0">
                <a:latin typeface="Times New Roman" panose="02020603050405020304" pitchFamily="18" charset="0"/>
                <a:ea typeface="Aptos"/>
                <a:cs typeface="Times New Roman" panose="02020603050405020304" pitchFamily="18" charset="0"/>
              </a:rPr>
              <a:t>= (H, ℘*) </a:t>
            </a:r>
            <a:r>
              <a:rPr lang="en-US" sz="2200" kern="100" dirty="0" err="1">
                <a:latin typeface="Times New Roman" panose="02020603050405020304" pitchFamily="18" charset="0"/>
                <a:ea typeface="Aptos"/>
                <a:cs typeface="Times New Roman" panose="02020603050405020304" pitchFamily="18" charset="0"/>
              </a:rPr>
              <a:t>và</a:t>
            </a:r>
            <a:r>
              <a:rPr lang="en-US" sz="2200" kern="100" dirty="0">
                <a:latin typeface="Times New Roman" panose="02020603050405020304" pitchFamily="18" charset="0"/>
                <a:ea typeface="Aptos"/>
                <a:cs typeface="Times New Roman" panose="02020603050405020304" pitchFamily="18" charset="0"/>
              </a:rPr>
              <a:t> ℘*(A)=℘(A), </a:t>
            </a:r>
            <a:r>
              <a:rPr lang="en-US" sz="2200" kern="100" dirty="0">
                <a:latin typeface="Cambria Math" panose="02040503050406030204" pitchFamily="18" charset="0"/>
                <a:ea typeface="Aptos"/>
                <a:cs typeface="Cambria Math" panose="02040503050406030204" pitchFamily="18" charset="0"/>
              </a:rPr>
              <a:t>∀</a:t>
            </a:r>
            <a:r>
              <a:rPr lang="en-US" sz="2200" i="1" kern="100" dirty="0">
                <a:latin typeface="Times New Roman" panose="02020603050405020304" pitchFamily="18" charset="0"/>
                <a:ea typeface="Aptos"/>
                <a:cs typeface="Times New Roman" panose="02020603050405020304" pitchFamily="18" charset="0"/>
              </a:rPr>
              <a:t>A </a:t>
            </a:r>
            <a:r>
              <a:rPr lang="en-US" sz="2200" i="1" kern="100" dirty="0">
                <a:latin typeface="Cambria Math" panose="02040503050406030204" pitchFamily="18" charset="0"/>
                <a:ea typeface="Aptos"/>
                <a:cs typeface="Cambria Math" panose="02040503050406030204" pitchFamily="18" charset="0"/>
              </a:rPr>
              <a:t>∈</a:t>
            </a:r>
            <a:r>
              <a:rPr lang="en-US" sz="2200" i="1" kern="100" dirty="0">
                <a:latin typeface="Times New Roman" panose="02020603050405020304" pitchFamily="18" charset="0"/>
                <a:ea typeface="Aptos"/>
                <a:cs typeface="Times New Roman" panose="02020603050405020304" pitchFamily="18" charset="0"/>
              </a:rPr>
              <a:t> H</a:t>
            </a:r>
            <a:r>
              <a:rPr lang="en-US" sz="2200" kern="100" dirty="0">
                <a:latin typeface="Times New Roman" panose="02020603050405020304" pitchFamily="18" charset="0"/>
                <a:ea typeface="Aptos"/>
                <a:cs typeface="Times New Roman" panose="02020603050405020304" pitchFamily="18" charset="0"/>
              </a:rPr>
              <a:t>.</a:t>
            </a:r>
            <a:endParaRPr lang="en-US" sz="2200" kern="100" dirty="0">
              <a:latin typeface="Aptos"/>
              <a:ea typeface="Aptos"/>
              <a:cs typeface="Times New Roman" panose="02020603050405020304" pitchFamily="18" charset="0"/>
            </a:endParaRPr>
          </a:p>
          <a:p>
            <a:pPr marL="342900" marR="0" lvl="0" indent="-342900">
              <a:lnSpc>
                <a:spcPct val="150000"/>
              </a:lnSpc>
              <a:spcBef>
                <a:spcPts val="0"/>
              </a:spcBef>
              <a:spcAft>
                <a:spcPts val="0"/>
              </a:spcAft>
              <a:buFont typeface="Aptos"/>
              <a:buChar char="-"/>
            </a:pPr>
            <a:r>
              <a:rPr lang="en-US" sz="2200" kern="100" dirty="0">
                <a:latin typeface="Times New Roman" panose="02020603050405020304" pitchFamily="18" charset="0"/>
                <a:ea typeface="Aptos"/>
                <a:cs typeface="Times New Roman" panose="02020603050405020304" pitchFamily="18" charset="0"/>
              </a:rPr>
              <a:t>r</a:t>
            </a:r>
            <a:r>
              <a:rPr lang="en-US" sz="2200" kern="100" baseline="30000" dirty="0">
                <a:latin typeface="Cambria Math" panose="02040503050406030204" pitchFamily="18" charset="0"/>
                <a:ea typeface="Aptos"/>
                <a:cs typeface="Cambria Math" panose="02040503050406030204" pitchFamily="18" charset="0"/>
              </a:rPr>
              <a:t>∗</a:t>
            </a:r>
            <a:r>
              <a:rPr lang="en-US" sz="2200" kern="100" dirty="0">
                <a:latin typeface="Times New Roman" panose="02020603050405020304" pitchFamily="18" charset="0"/>
                <a:ea typeface="Aptos"/>
                <a:cs typeface="Times New Roman" panose="02020603050405020304" pitchFamily="18" charset="0"/>
              </a:rPr>
              <a:t>= {t</a:t>
            </a:r>
            <a:r>
              <a:rPr lang="en-US" sz="2200" kern="100" baseline="30000" dirty="0">
                <a:latin typeface="Cambria Math" panose="02040503050406030204" pitchFamily="18" charset="0"/>
                <a:ea typeface="Aptos"/>
                <a:cs typeface="Cambria Math" panose="02040503050406030204" pitchFamily="18" charset="0"/>
              </a:rPr>
              <a:t>∗</a:t>
            </a:r>
            <a:r>
              <a:rPr lang="en-US" sz="2200" kern="100" dirty="0">
                <a:latin typeface="Cambria Math" panose="02040503050406030204" pitchFamily="18" charset="0"/>
                <a:ea typeface="Aptos"/>
                <a:cs typeface="Cambria Math" panose="02040503050406030204" pitchFamily="18" charset="0"/>
              </a:rPr>
              <a:t>∣</a:t>
            </a:r>
            <a:r>
              <a:rPr lang="en-US" sz="2200" kern="100" dirty="0">
                <a:latin typeface="Times New Roman" panose="02020603050405020304" pitchFamily="18" charset="0"/>
                <a:ea typeface="Aptos"/>
                <a:cs typeface="Times New Roman" panose="02020603050405020304" pitchFamily="18" charset="0"/>
              </a:rPr>
              <a:t> t</a:t>
            </a:r>
            <a:r>
              <a:rPr lang="en-US" sz="2200" kern="100" baseline="30000" dirty="0">
                <a:latin typeface="Cambria Math" panose="02040503050406030204" pitchFamily="18" charset="0"/>
                <a:ea typeface="Aptos"/>
                <a:cs typeface="Cambria Math" panose="02040503050406030204" pitchFamily="18" charset="0"/>
              </a:rPr>
              <a:t>∗</a:t>
            </a:r>
            <a:r>
              <a:rPr lang="en-US" sz="2200" kern="100" dirty="0">
                <a:latin typeface="Times New Roman" panose="02020603050405020304" pitchFamily="18" charset="0"/>
                <a:ea typeface="Aptos"/>
                <a:cs typeface="Times New Roman" panose="02020603050405020304" pitchFamily="18" charset="0"/>
              </a:rPr>
              <a:t>. A = </a:t>
            </a:r>
            <a:r>
              <a:rPr lang="en-US" sz="2200" kern="100" dirty="0" err="1">
                <a:latin typeface="Times New Roman" panose="02020603050405020304" pitchFamily="18" charset="0"/>
                <a:ea typeface="Aptos"/>
                <a:cs typeface="Times New Roman" panose="02020603050405020304" pitchFamily="18" charset="0"/>
              </a:rPr>
              <a:t>u.A</a:t>
            </a:r>
            <a:r>
              <a:rPr lang="en-US" sz="2200" kern="100" dirty="0">
                <a:latin typeface="Cambria Math" panose="02040503050406030204" pitchFamily="18" charset="0"/>
                <a:ea typeface="Aptos"/>
                <a:cs typeface="Cambria Math" panose="02040503050406030204" pitchFamily="18" charset="0"/>
              </a:rPr>
              <a:t>⊕</a:t>
            </a:r>
            <a:r>
              <a:rPr lang="en-US" sz="2200" kern="100" dirty="0">
                <a:latin typeface="Times New Roman" panose="02020603050405020304" pitchFamily="18" charset="0"/>
                <a:ea typeface="Aptos"/>
                <a:cs typeface="Times New Roman" panose="02020603050405020304" pitchFamily="18" charset="0"/>
              </a:rPr>
              <a:t>…</a:t>
            </a:r>
            <a:r>
              <a:rPr lang="en-US" sz="2200" kern="100" dirty="0">
                <a:latin typeface="Cambria Math" panose="02040503050406030204" pitchFamily="18" charset="0"/>
                <a:ea typeface="Aptos"/>
                <a:cs typeface="Cambria Math" panose="02040503050406030204" pitchFamily="18" charset="0"/>
              </a:rPr>
              <a:t>⊕</a:t>
            </a:r>
            <a:r>
              <a:rPr lang="en-US" sz="2200" kern="100" dirty="0" err="1">
                <a:latin typeface="Times New Roman" panose="02020603050405020304" pitchFamily="18" charset="0"/>
                <a:ea typeface="Aptos"/>
                <a:cs typeface="Times New Roman" panose="02020603050405020304" pitchFamily="18" charset="0"/>
              </a:rPr>
              <a:t>w.A</a:t>
            </a:r>
            <a:r>
              <a:rPr lang="en-US" sz="2200" kern="100" dirty="0">
                <a:latin typeface="Times New Roman" panose="02020603050405020304" pitchFamily="18" charset="0"/>
                <a:ea typeface="Aptos"/>
                <a:cs typeface="Times New Roman" panose="02020603050405020304" pitchFamily="18" charset="0"/>
              </a:rPr>
              <a:t>, </a:t>
            </a:r>
            <a:r>
              <a:rPr lang="en-US" sz="2200" kern="100" dirty="0">
                <a:latin typeface="Cambria Math" panose="02040503050406030204" pitchFamily="18" charset="0"/>
                <a:ea typeface="Aptos"/>
                <a:cs typeface="Cambria Math" panose="02040503050406030204" pitchFamily="18" charset="0"/>
              </a:rPr>
              <a:t>∀</a:t>
            </a:r>
            <a:r>
              <a:rPr lang="en-US" sz="2200" i="1" kern="100" dirty="0">
                <a:latin typeface="Times New Roman" panose="02020603050405020304" pitchFamily="18" charset="0"/>
                <a:ea typeface="Aptos"/>
                <a:cs typeface="Times New Roman" panose="02020603050405020304" pitchFamily="18" charset="0"/>
              </a:rPr>
              <a:t>A </a:t>
            </a:r>
            <a:r>
              <a:rPr lang="en-US" sz="2200" i="1" kern="100" dirty="0">
                <a:latin typeface="Cambria Math" panose="02040503050406030204" pitchFamily="18" charset="0"/>
                <a:ea typeface="Aptos"/>
                <a:cs typeface="Cambria Math" panose="02040503050406030204" pitchFamily="18" charset="0"/>
              </a:rPr>
              <a:t>∈</a:t>
            </a:r>
            <a:r>
              <a:rPr lang="en-US" sz="2200" i="1" kern="100" dirty="0">
                <a:latin typeface="Times New Roman" panose="02020603050405020304" pitchFamily="18" charset="0"/>
                <a:ea typeface="Aptos"/>
                <a:cs typeface="Times New Roman" panose="02020603050405020304" pitchFamily="18" charset="0"/>
              </a:rPr>
              <a:t> H</a:t>
            </a:r>
            <a:r>
              <a:rPr lang="en-US" sz="2200" kern="100" dirty="0">
                <a:latin typeface="Times New Roman" panose="02020603050405020304" pitchFamily="18" charset="0"/>
                <a:ea typeface="Aptos"/>
                <a:cs typeface="Times New Roman" panose="02020603050405020304" pitchFamily="18" charset="0"/>
              </a:rPr>
              <a:t>, </a:t>
            </a:r>
            <a:r>
              <a:rPr lang="en-US" sz="2200" kern="100" dirty="0">
                <a:latin typeface="Cambria Math" panose="02040503050406030204" pitchFamily="18" charset="0"/>
                <a:ea typeface="Aptos"/>
                <a:cs typeface="Cambria Math" panose="02040503050406030204" pitchFamily="18" charset="0"/>
              </a:rPr>
              <a:t>∃</a:t>
            </a:r>
            <a:r>
              <a:rPr lang="en-US" sz="2200" kern="100" dirty="0">
                <a:latin typeface="Times New Roman" panose="02020603050405020304" pitchFamily="18" charset="0"/>
                <a:ea typeface="Aptos"/>
                <a:cs typeface="Times New Roman" panose="02020603050405020304" pitchFamily="18" charset="0"/>
              </a:rPr>
              <a:t>u,..., </a:t>
            </a:r>
            <a:r>
              <a:rPr lang="en-US" sz="2200" kern="100" dirty="0" err="1">
                <a:latin typeface="Times New Roman" panose="02020603050405020304" pitchFamily="18" charset="0"/>
                <a:ea typeface="Aptos"/>
                <a:cs typeface="Times New Roman" panose="02020603050405020304" pitchFamily="18" charset="0"/>
              </a:rPr>
              <a:t>w</a:t>
            </a:r>
            <a:r>
              <a:rPr lang="en-US" sz="2200" kern="100" dirty="0" err="1">
                <a:latin typeface="Cambria Math" panose="02040503050406030204" pitchFamily="18" charset="0"/>
                <a:ea typeface="Aptos"/>
                <a:cs typeface="Cambria Math" panose="02040503050406030204" pitchFamily="18" charset="0"/>
              </a:rPr>
              <a:t>∈</a:t>
            </a:r>
            <a:r>
              <a:rPr lang="en-US" sz="2200" kern="100" dirty="0" err="1">
                <a:latin typeface="Times New Roman" panose="02020603050405020304" pitchFamily="18" charset="0"/>
                <a:ea typeface="Aptos"/>
                <a:cs typeface="Times New Roman" panose="02020603050405020304" pitchFamily="18" charset="0"/>
              </a:rPr>
              <a:t>r</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sao</a:t>
            </a:r>
            <a:r>
              <a:rPr lang="en-US" sz="2200" kern="100" dirty="0">
                <a:latin typeface="Times New Roman" panose="02020603050405020304" pitchFamily="18" charset="0"/>
                <a:ea typeface="Aptos"/>
                <a:cs typeface="Times New Roman" panose="02020603050405020304" pitchFamily="18" charset="0"/>
              </a:rPr>
              <a:t> </a:t>
            </a:r>
            <a:r>
              <a:rPr lang="en-US" sz="2200" kern="100" dirty="0" err="1">
                <a:latin typeface="Times New Roman" panose="02020603050405020304" pitchFamily="18" charset="0"/>
                <a:ea typeface="Aptos"/>
                <a:cs typeface="Times New Roman" panose="02020603050405020304" pitchFamily="18" charset="0"/>
              </a:rPr>
              <a:t>cho</a:t>
            </a:r>
            <a:r>
              <a:rPr lang="en-US" sz="2200" kern="100" dirty="0">
                <a:latin typeface="Times New Roman" panose="02020603050405020304" pitchFamily="18" charset="0"/>
                <a:ea typeface="Aptos"/>
                <a:cs typeface="Times New Roman" panose="02020603050405020304" pitchFamily="18" charset="0"/>
              </a:rPr>
              <a:t> [u[H]]= … =[w[H]]}.</a:t>
            </a:r>
            <a:endParaRPr lang="en-US" sz="2200" kern="100" dirty="0">
              <a:latin typeface="Aptos"/>
              <a:ea typeface="Aptos"/>
              <a:cs typeface="Times New Roman" panose="02020603050405020304" pitchFamily="18" charset="0"/>
            </a:endParaRPr>
          </a:p>
        </p:txBody>
      </p:sp>
    </p:spTree>
    <p:extLst>
      <p:ext uri="{BB962C8B-B14F-4D97-AF65-F5344CB8AC3E}">
        <p14:creationId xmlns:p14="http://schemas.microsoft.com/office/powerpoint/2010/main" val="1901882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7" name="Rectangle 206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BAC0118-3588-430D-A735-A0CD2BEDD948}"/>
              </a:ext>
            </a:extLst>
          </p:cNvPr>
          <p:cNvSpPr/>
          <p:nvPr/>
        </p:nvSpPr>
        <p:spPr>
          <a:xfrm>
            <a:off x="25101" y="2856276"/>
            <a:ext cx="5600620" cy="2552667"/>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2400" b="1" dirty="0" err="1">
                <a:latin typeface="Times New Roman" panose="02020603050405020304" pitchFamily="18" charset="0"/>
                <a:cs typeface="Times New Roman" panose="02020603050405020304" pitchFamily="18" charset="0"/>
              </a:rPr>
              <a:t>Cơ</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sở</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dữ</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liệu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mờ</a:t>
            </a:r>
            <a:r>
              <a:rPr lang="en-US" sz="2400" b="1" dirty="0">
                <a:latin typeface="Times New Roman" panose="02020603050405020304" pitchFamily="18" charset="0"/>
                <a:cs typeface="Times New Roman" panose="02020603050405020304" pitchFamily="18" charset="0"/>
              </a:rPr>
              <a:t> (Fuzzy Database):</a:t>
            </a:r>
            <a:r>
              <a:rPr lang="en-US" sz="2400" dirty="0">
                <a:latin typeface="Times New Roman" panose="02020603050405020304" pitchFamily="18" charset="0"/>
                <a:cs typeface="Times New Roman" panose="02020603050405020304" pitchFamily="18" charset="0"/>
              </a:rPr>
              <a:t> </a:t>
            </a:r>
          </a:p>
          <a:p>
            <a:pPr lvl="1">
              <a:lnSpc>
                <a:spcPct val="90000"/>
              </a:lnSpc>
              <a:spcAft>
                <a:spcPts val="600"/>
              </a:spcAft>
            </a:pP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lưu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"21 ± 1"</a:t>
            </a:r>
            <a:r>
              <a:rPr lang="en-US" sz="2400" dirty="0">
                <a:latin typeface="Times New Roman" panose="02020603050405020304" pitchFamily="18" charset="0"/>
                <a:cs typeface="Times New Roman" panose="02020603050405020304" pitchFamily="18" charset="0"/>
              </a:rPr>
              <a:t> </a:t>
            </a:r>
          </a:p>
          <a:p>
            <a:pPr lvl="1">
              <a:lnSpc>
                <a:spcPct val="90000"/>
              </a:lnSpc>
              <a:spcAft>
                <a:spcPts val="600"/>
              </a:spcAft>
            </a:pPr>
            <a:r>
              <a:rPr lang="en-US" sz="2400" dirty="0" err="1">
                <a:latin typeface="Times New Roman" panose="02020603050405020304" pitchFamily="18" charset="0"/>
                <a:cs typeface="Times New Roman" panose="02020603050405020304" pitchFamily="18" charset="0"/>
              </a:rPr>
              <a:t>hoặc</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"20-22"</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giúp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a:t>
            </a:r>
          </a:p>
          <a:p>
            <a:pPr indent="-228600">
              <a:lnSpc>
                <a:spcPct val="90000"/>
              </a:lnSpc>
              <a:spcAft>
                <a:spcPts val="600"/>
              </a:spcAft>
              <a:buFont typeface="Arial" panose="020B0604020202020204" pitchFamily="34" charset="0"/>
              <a:buChar char="•"/>
            </a:pPr>
            <a:r>
              <a:rPr lang="en-US" sz="2400" b="1" dirty="0" err="1">
                <a:latin typeface="Times New Roman" panose="02020603050405020304" pitchFamily="18" charset="0"/>
                <a:cs typeface="Times New Roman" panose="02020603050405020304" pitchFamily="18" charset="0"/>
              </a:rPr>
              <a:t>Cơ</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sở</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dữ</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liệu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xác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suất</a:t>
            </a:r>
            <a:r>
              <a:rPr lang="en-US" sz="2400" b="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p>
          <a:p>
            <a:pPr marL="228600" lvl="1">
              <a:lnSpc>
                <a:spcPct val="90000"/>
              </a:lnSpc>
              <a:spcAft>
                <a:spcPts val="600"/>
              </a:spcAft>
            </a:pP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lưu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suất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cụ</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a:t>
            </a:r>
            <a:r>
              <a:rPr lang="en-US" sz="2400" dirty="0">
                <a:latin typeface="Times New Roman" panose="02020603050405020304" pitchFamily="18" charset="0"/>
                <a:cs typeface="Times New Roman" panose="02020603050405020304" pitchFamily="18" charset="0"/>
              </a:rPr>
              <a:t>: "20 </a:t>
            </a:r>
            <a:r>
              <a:rPr lang="en-US" sz="2400" dirty="0" err="1">
                <a:latin typeface="Times New Roman" panose="02020603050405020304" pitchFamily="18" charset="0"/>
                <a:cs typeface="Times New Roman" panose="02020603050405020304" pitchFamily="18" charset="0"/>
              </a:rPr>
              <a:t>tuổi</a:t>
            </a:r>
            <a:r>
              <a:rPr lang="en-US" sz="2400" dirty="0">
                <a:latin typeface="Times New Roman" panose="02020603050405020304" pitchFamily="18" charset="0"/>
                <a:cs typeface="Times New Roman" panose="02020603050405020304" pitchFamily="18" charset="0"/>
              </a:rPr>
              <a:t> (30%), 21 </a:t>
            </a:r>
            <a:r>
              <a:rPr lang="en-US" sz="2400" dirty="0" err="1">
                <a:latin typeface="Times New Roman" panose="02020603050405020304" pitchFamily="18" charset="0"/>
                <a:cs typeface="Times New Roman" panose="02020603050405020304" pitchFamily="18" charset="0"/>
              </a:rPr>
              <a:t>tuổi</a:t>
            </a:r>
            <a:r>
              <a:rPr lang="en-US" sz="2400" dirty="0">
                <a:latin typeface="Times New Roman" panose="02020603050405020304" pitchFamily="18" charset="0"/>
                <a:cs typeface="Times New Roman" panose="02020603050405020304" pitchFamily="18" charset="0"/>
              </a:rPr>
              <a:t> (50%), 22 </a:t>
            </a:r>
            <a:r>
              <a:rPr lang="en-US" sz="2400" dirty="0" err="1">
                <a:latin typeface="Times New Roman" panose="02020603050405020304" pitchFamily="18" charset="0"/>
                <a:cs typeface="Times New Roman" panose="02020603050405020304" pitchFamily="18" charset="0"/>
              </a:rPr>
              <a:t>tuổi</a:t>
            </a:r>
            <a:r>
              <a:rPr lang="en-US" sz="2400" dirty="0">
                <a:latin typeface="Times New Roman" panose="02020603050405020304" pitchFamily="18" charset="0"/>
                <a:cs typeface="Times New Roman" panose="02020603050405020304" pitchFamily="18" charset="0"/>
              </a:rPr>
              <a:t> (20%)".</a:t>
            </a:r>
            <a:endParaRPr lang="en-US" sz="2400" dirty="0">
              <a:effectLst/>
              <a:latin typeface="Times New Roman" panose="02020603050405020304" pitchFamily="18" charset="0"/>
              <a:cs typeface="Times New Roman" panose="02020603050405020304" pitchFamily="18" charset="0"/>
            </a:endParaRPr>
          </a:p>
        </p:txBody>
      </p:sp>
      <p:pic>
        <p:nvPicPr>
          <p:cNvPr id="2050" name="Picture 2" descr="hệ thống quản lý dữ liệu ">
            <a:extLst>
              <a:ext uri="{FF2B5EF4-FFF2-40B4-BE49-F238E27FC236}">
                <a16:creationId xmlns:a16="http://schemas.microsoft.com/office/drawing/2014/main" id="{D0A5C284-7C68-4157-BC8E-CD4874074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095" r="30496" b="-1"/>
          <a:stretch/>
        </p:blipFill>
        <p:spPr bwMode="auto">
          <a:xfrm>
            <a:off x="5627246" y="10"/>
            <a:ext cx="656323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C913E2-5744-4062-A7E1-351E63CABCB4}"/>
              </a:ext>
            </a:extLst>
          </p:cNvPr>
          <p:cNvSpPr txBox="1"/>
          <p:nvPr/>
        </p:nvSpPr>
        <p:spPr>
          <a:xfrm>
            <a:off x="640080" y="1128446"/>
            <a:ext cx="3474720" cy="1207554"/>
          </a:xfrm>
          <a:prstGeom prst="rect">
            <a:avLst/>
          </a:prstGeom>
        </p:spPr>
        <p:txBody>
          <a:bodyPr vert="horz" lIns="91440" tIns="45720" rIns="91440" bIns="45720" rtlCol="0" anchor="b">
            <a:normAutofit fontScale="92500" lnSpcReduction="10000"/>
          </a:bodyPr>
          <a:lstStyle>
            <a:lvl1pPr>
              <a:lnSpc>
                <a:spcPct val="90000"/>
              </a:lnSpc>
              <a:spcBef>
                <a:spcPct val="0"/>
              </a:spcBef>
              <a:buNone/>
              <a:defRPr sz="4000" b="1">
                <a:latin typeface="+mj-lt"/>
                <a:ea typeface="+mj-ea"/>
                <a:cs typeface="+mj-cs"/>
              </a:defRPr>
            </a:lvl1pPr>
          </a:lstStyle>
          <a:p>
            <a:r>
              <a:rPr lang="en-US" sz="4400" dirty="0"/>
              <a:t>GIẢI PHÁP </a:t>
            </a:r>
          </a:p>
          <a:p>
            <a:r>
              <a:rPr lang="en-US" sz="4400" dirty="0"/>
              <a:t>	THỰC TIỄN</a:t>
            </a:r>
          </a:p>
        </p:txBody>
      </p:sp>
    </p:spTree>
    <p:extLst>
      <p:ext uri="{BB962C8B-B14F-4D97-AF65-F5344CB8AC3E}">
        <p14:creationId xmlns:p14="http://schemas.microsoft.com/office/powerpoint/2010/main" val="34387337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A3471F-F7EE-4A32-B269-4875A0F143B5}"/>
              </a:ext>
            </a:extLst>
          </p:cNvPr>
          <p:cNvPicPr>
            <a:picLocks noChangeAspect="1"/>
          </p:cNvPicPr>
          <p:nvPr/>
        </p:nvPicPr>
        <p:blipFill>
          <a:blip r:embed="rId2"/>
          <a:stretch>
            <a:fillRect/>
          </a:stretch>
        </p:blipFill>
        <p:spPr>
          <a:xfrm>
            <a:off x="3257446" y="228402"/>
            <a:ext cx="8775945" cy="2528982"/>
          </a:xfrm>
          <a:prstGeom prst="rect">
            <a:avLst/>
          </a:prstGeom>
        </p:spPr>
      </p:pic>
      <p:sp>
        <p:nvSpPr>
          <p:cNvPr id="6" name="Rectangle 5">
            <a:extLst>
              <a:ext uri="{FF2B5EF4-FFF2-40B4-BE49-F238E27FC236}">
                <a16:creationId xmlns:a16="http://schemas.microsoft.com/office/drawing/2014/main" id="{313E5013-97D6-4E2A-B29F-919C69996007}"/>
              </a:ext>
            </a:extLst>
          </p:cNvPr>
          <p:cNvSpPr/>
          <p:nvPr/>
        </p:nvSpPr>
        <p:spPr>
          <a:xfrm>
            <a:off x="6791333" y="2233882"/>
            <a:ext cx="1900846" cy="272650"/>
          </a:xfrm>
          <a:prstGeom prst="rect">
            <a:avLst/>
          </a:prstGeom>
          <a:noFill/>
          <a:ln w="38100">
            <a:solidFill>
              <a:srgbClr val="F66A6A"/>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F0329FC2-EBD6-4153-87BD-CCEB67BD85F8}"/>
              </a:ext>
            </a:extLst>
          </p:cNvPr>
          <p:cNvSpPr txBox="1"/>
          <p:nvPr/>
        </p:nvSpPr>
        <p:spPr>
          <a:xfrm>
            <a:off x="476982" y="602429"/>
            <a:ext cx="2427583" cy="1172584"/>
          </a:xfrm>
          <a:prstGeom prst="rect">
            <a:avLst/>
          </a:prstGeom>
        </p:spPr>
        <p:txBody>
          <a:bodyPr vert="horz" lIns="91440" tIns="45720" rIns="91440" bIns="45720" rtlCol="0" anchor="ctr">
            <a:noAutofit/>
          </a:bodyPr>
          <a:lstStyle>
            <a:defPPr>
              <a:defRPr lang="en-US"/>
            </a:defPPr>
            <a:lvl1pPr>
              <a:lnSpc>
                <a:spcPct val="90000"/>
              </a:lnSpc>
              <a:spcBef>
                <a:spcPct val="0"/>
              </a:spcBef>
              <a:spcAft>
                <a:spcPts val="600"/>
              </a:spcAft>
              <a:defRPr sz="3600" b="1">
                <a:latin typeface="+mj-lt"/>
                <a:ea typeface="+mj-ea"/>
                <a:cs typeface="+mj-cs"/>
              </a:defRPr>
            </a:lvl1pPr>
          </a:lstStyle>
          <a:p>
            <a:r>
              <a:rPr lang="en-US" kern="1200" dirty="0">
                <a:solidFill>
                  <a:schemeClr val="tx1"/>
                </a:solidFill>
                <a:latin typeface="+mj-lt"/>
                <a:ea typeface="+mj-ea"/>
                <a:cs typeface="+mj-cs"/>
              </a:rPr>
              <a:t>PHÉP CHIẾU VÍ DỤ</a:t>
            </a:r>
          </a:p>
        </p:txBody>
      </p:sp>
      <p:sp>
        <p:nvSpPr>
          <p:cNvPr id="10" name="Rectangle 9">
            <a:extLst>
              <a:ext uri="{FF2B5EF4-FFF2-40B4-BE49-F238E27FC236}">
                <a16:creationId xmlns:a16="http://schemas.microsoft.com/office/drawing/2014/main" id="{44BF8EFA-57B6-49ED-954D-F498966AEA76}"/>
              </a:ext>
            </a:extLst>
          </p:cNvPr>
          <p:cNvSpPr/>
          <p:nvPr/>
        </p:nvSpPr>
        <p:spPr>
          <a:xfrm>
            <a:off x="6791333" y="1545395"/>
            <a:ext cx="1900846" cy="272650"/>
          </a:xfrm>
          <a:prstGeom prst="rect">
            <a:avLst/>
          </a:prstGeom>
          <a:noFill/>
          <a:ln w="38100">
            <a:solidFill>
              <a:srgbClr val="F66A6A"/>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B402A169-D571-414F-83A5-8496815BC602}"/>
              </a:ext>
            </a:extLst>
          </p:cNvPr>
          <p:cNvPicPr>
            <a:picLocks noChangeAspect="1"/>
          </p:cNvPicPr>
          <p:nvPr/>
        </p:nvPicPr>
        <p:blipFill>
          <a:blip r:embed="rId3"/>
          <a:stretch>
            <a:fillRect/>
          </a:stretch>
        </p:blipFill>
        <p:spPr>
          <a:xfrm>
            <a:off x="89708" y="3515695"/>
            <a:ext cx="9871874" cy="2147039"/>
          </a:xfrm>
          <a:prstGeom prst="rect">
            <a:avLst/>
          </a:prstGeom>
        </p:spPr>
      </p:pic>
      <p:sp>
        <p:nvSpPr>
          <p:cNvPr id="12" name="Rectangle 11">
            <a:extLst>
              <a:ext uri="{FF2B5EF4-FFF2-40B4-BE49-F238E27FC236}">
                <a16:creationId xmlns:a16="http://schemas.microsoft.com/office/drawing/2014/main" id="{DE8468DC-F6C8-4D0D-822C-4CD6EFADCD87}"/>
              </a:ext>
            </a:extLst>
          </p:cNvPr>
          <p:cNvSpPr/>
          <p:nvPr/>
        </p:nvSpPr>
        <p:spPr>
          <a:xfrm>
            <a:off x="3948056" y="3582296"/>
            <a:ext cx="3108960" cy="268942"/>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CF30CC32-19F9-4A33-B233-95909166EF82}"/>
              </a:ext>
            </a:extLst>
          </p:cNvPr>
          <p:cNvSpPr txBox="1"/>
          <p:nvPr/>
        </p:nvSpPr>
        <p:spPr>
          <a:xfrm>
            <a:off x="4797910" y="2862310"/>
            <a:ext cx="5518675" cy="707886"/>
          </a:xfrm>
          <a:prstGeom prst="rect">
            <a:avLst/>
          </a:prstGeom>
          <a:noFill/>
        </p:spPr>
        <p:txBody>
          <a:bodyPr wrap="square" rtlCol="0">
            <a:spAutoFit/>
          </a:bodyPr>
          <a:lstStyle/>
          <a:p>
            <a:r>
              <a:rPr lang="en-US" sz="2000" b="1" dirty="0" err="1"/>
              <a:t>Các</a:t>
            </a:r>
            <a:r>
              <a:rPr lang="en-US" sz="2000" b="1" dirty="0"/>
              <a:t> </a:t>
            </a:r>
            <a:r>
              <a:rPr lang="en-US" sz="2000" b="1" dirty="0" err="1"/>
              <a:t>thuộc</a:t>
            </a:r>
            <a:r>
              <a:rPr lang="en-US" sz="2000" b="1" dirty="0"/>
              <a:t> </a:t>
            </a:r>
            <a:r>
              <a:rPr lang="en-US" sz="2000" b="1" dirty="0" err="1"/>
              <a:t>tính</a:t>
            </a:r>
            <a:r>
              <a:rPr lang="en-US" sz="2000" b="1" dirty="0"/>
              <a:t> </a:t>
            </a:r>
            <a:r>
              <a:rPr lang="en-US" sz="2000" b="1" dirty="0" err="1"/>
              <a:t>cần</a:t>
            </a:r>
            <a:r>
              <a:rPr lang="en-US" sz="2000" b="1" dirty="0"/>
              <a:t> </a:t>
            </a:r>
            <a:r>
              <a:rPr lang="en-US" sz="2000" b="1" dirty="0" err="1"/>
              <a:t>chiếu</a:t>
            </a:r>
            <a:r>
              <a:rPr lang="en-US" sz="2000" b="1" dirty="0"/>
              <a:t> </a:t>
            </a:r>
            <a:r>
              <a:rPr lang="en-US" sz="2000" b="1" dirty="0" err="1"/>
              <a:t>với</a:t>
            </a:r>
            <a:r>
              <a:rPr lang="en-US" sz="2000" b="1" dirty="0"/>
              <a:t> </a:t>
            </a:r>
            <a:r>
              <a:rPr lang="en-US" sz="2000" b="1" dirty="0" err="1"/>
              <a:t>phép</a:t>
            </a:r>
            <a:r>
              <a:rPr lang="en-US" sz="2000" b="1" dirty="0"/>
              <a:t> </a:t>
            </a:r>
            <a:r>
              <a:rPr lang="en-US" sz="2000" b="1" dirty="0" err="1"/>
              <a:t>kết</a:t>
            </a:r>
            <a:r>
              <a:rPr lang="en-US" sz="2000" b="1" dirty="0"/>
              <a:t> </a:t>
            </a:r>
            <a:r>
              <a:rPr lang="en-US" sz="2000" b="1" dirty="0" err="1"/>
              <a:t>hợp</a:t>
            </a:r>
            <a:r>
              <a:rPr lang="en-US" sz="2000" b="1" dirty="0"/>
              <a:t>  </a:t>
            </a:r>
            <a:r>
              <a:rPr lang="en-US" sz="2000" b="1" dirty="0" err="1"/>
              <a:t>trên</a:t>
            </a:r>
            <a:r>
              <a:rPr lang="en-US" sz="2000" b="1" dirty="0"/>
              <a:t> </a:t>
            </a:r>
            <a:r>
              <a:rPr lang="en-US" sz="2000" b="1" dirty="0" err="1"/>
              <a:t>các</a:t>
            </a:r>
            <a:r>
              <a:rPr lang="en-US" sz="2000" b="1" dirty="0"/>
              <a:t> </a:t>
            </a:r>
            <a:r>
              <a:rPr lang="en-US" sz="2000" b="1" dirty="0" err="1"/>
              <a:t>bản</a:t>
            </a:r>
            <a:r>
              <a:rPr lang="en-US" sz="2000" b="1" dirty="0"/>
              <a:t> </a:t>
            </a:r>
            <a:r>
              <a:rPr lang="en-US" sz="2000" b="1" dirty="0" err="1"/>
              <a:t>ghi</a:t>
            </a:r>
            <a:r>
              <a:rPr lang="en-US" sz="2000" b="1" dirty="0"/>
              <a:t> </a:t>
            </a:r>
            <a:r>
              <a:rPr lang="en-US" sz="2000" b="1" dirty="0" err="1"/>
              <a:t>trùng</a:t>
            </a:r>
            <a:r>
              <a:rPr lang="en-US" sz="2000" b="1" dirty="0"/>
              <a:t> </a:t>
            </a:r>
            <a:r>
              <a:rPr lang="en-US" sz="2000" b="1" dirty="0" err="1"/>
              <a:t>nhau</a:t>
            </a:r>
            <a:endParaRPr lang="en-US" sz="2000" b="1" dirty="0"/>
          </a:p>
        </p:txBody>
      </p:sp>
      <p:cxnSp>
        <p:nvCxnSpPr>
          <p:cNvPr id="15" name="Connector: Elbow 14">
            <a:extLst>
              <a:ext uri="{FF2B5EF4-FFF2-40B4-BE49-F238E27FC236}">
                <a16:creationId xmlns:a16="http://schemas.microsoft.com/office/drawing/2014/main" id="{0C80F339-9D41-43AC-BB73-258EDC7923F2}"/>
              </a:ext>
            </a:extLst>
          </p:cNvPr>
          <p:cNvCxnSpPr>
            <a:endCxn id="13" idx="1"/>
          </p:cNvCxnSpPr>
          <p:nvPr/>
        </p:nvCxnSpPr>
        <p:spPr>
          <a:xfrm flipV="1">
            <a:off x="4238513" y="3216253"/>
            <a:ext cx="559397" cy="366043"/>
          </a:xfrm>
          <a:prstGeom prst="bentConnector3">
            <a:avLst>
              <a:gd name="adj1" fmla="val -1923"/>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28C2D293-AA1A-401F-B6A3-BE2C150EE79A}"/>
              </a:ext>
            </a:extLst>
          </p:cNvPr>
          <p:cNvSpPr/>
          <p:nvPr/>
        </p:nvSpPr>
        <p:spPr>
          <a:xfrm>
            <a:off x="1986415" y="5190178"/>
            <a:ext cx="2284371" cy="268942"/>
          </a:xfrm>
          <a:prstGeom prst="rect">
            <a:avLst/>
          </a:prstGeom>
          <a:noFill/>
          <a:ln w="38100">
            <a:solidFill>
              <a:srgbClr val="F66A6A"/>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5C814243-ABF5-42E1-A9DE-448875A03F48}"/>
              </a:ext>
            </a:extLst>
          </p:cNvPr>
          <p:cNvSpPr txBox="1"/>
          <p:nvPr/>
        </p:nvSpPr>
        <p:spPr>
          <a:xfrm>
            <a:off x="5318760" y="5531215"/>
            <a:ext cx="6553200" cy="1292662"/>
          </a:xfrm>
          <a:prstGeom prst="rect">
            <a:avLst/>
          </a:prstGeom>
          <a:noFill/>
        </p:spPr>
        <p:txBody>
          <a:bodyPr wrap="square" rtlCol="0">
            <a:spAutoFit/>
          </a:bodyPr>
          <a:lstStyle/>
          <a:p>
            <a:r>
              <a:rPr lang="en-US" sz="2600" b="1" dirty="0"/>
              <a:t>[0.5, 0.5] ⊕</a:t>
            </a:r>
            <a:r>
              <a:rPr lang="en-US" sz="2600" b="1" baseline="-25000" dirty="0"/>
              <a:t>in</a:t>
            </a:r>
            <a:r>
              <a:rPr lang="en-US" sz="2600" b="1" dirty="0"/>
              <a:t> [0.4, 0.5] </a:t>
            </a:r>
          </a:p>
          <a:p>
            <a:r>
              <a:rPr lang="en-US" sz="2600" b="1" dirty="0"/>
              <a:t>= [ 0.5 + 0.4 - (0.5 ⨯ 0.4), 0.5 + 0.5-(0.5 ⨯ 0.5) ]</a:t>
            </a:r>
          </a:p>
          <a:p>
            <a:r>
              <a:rPr lang="en-US" sz="2600" b="1" dirty="0"/>
              <a:t>= </a:t>
            </a:r>
            <a:r>
              <a:rPr lang="en-US" sz="2600" b="1" dirty="0">
                <a:highlight>
                  <a:srgbClr val="FFFF00"/>
                </a:highlight>
              </a:rPr>
              <a:t>[ 0.7, 0.75 ]</a:t>
            </a:r>
          </a:p>
        </p:txBody>
      </p:sp>
    </p:spTree>
    <p:extLst>
      <p:ext uri="{BB962C8B-B14F-4D97-AF65-F5344CB8AC3E}">
        <p14:creationId xmlns:p14="http://schemas.microsoft.com/office/powerpoint/2010/main" val="3756893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48220725-713C-4DF7-99A2-569F27A98736}"/>
              </a:ext>
            </a:extLst>
          </p:cNvPr>
          <p:cNvPicPr>
            <a:picLocks noChangeAspect="1"/>
          </p:cNvPicPr>
          <p:nvPr/>
        </p:nvPicPr>
        <p:blipFill>
          <a:blip r:embed="rId2"/>
          <a:stretch>
            <a:fillRect/>
          </a:stretch>
        </p:blipFill>
        <p:spPr>
          <a:xfrm>
            <a:off x="138720" y="1347053"/>
            <a:ext cx="7964906" cy="4958153"/>
          </a:xfrm>
          <a:prstGeom prst="rect">
            <a:avLst/>
          </a:prstGeom>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9" y="339509"/>
            <a:ext cx="5421055" cy="724247"/>
          </a:xfrm>
        </p:spPr>
        <p:txBody>
          <a:bodyPr/>
          <a:lstStyle/>
          <a:p>
            <a:r>
              <a:rPr lang="en-US" sz="4400" b="1" dirty="0"/>
              <a:t>PHÉP KẾT (JOIN)</a:t>
            </a:r>
          </a:p>
        </p:txBody>
      </p:sp>
      <p:grpSp>
        <p:nvGrpSpPr>
          <p:cNvPr id="3" name="Graphic 57">
            <a:extLst>
              <a:ext uri="{FF2B5EF4-FFF2-40B4-BE49-F238E27FC236}">
                <a16:creationId xmlns:a16="http://schemas.microsoft.com/office/drawing/2014/main" id="{7D91FC45-3A91-44B3-86B5-AA96FC464066}"/>
              </a:ext>
            </a:extLst>
          </p:cNvPr>
          <p:cNvGrpSpPr/>
          <p:nvPr/>
        </p:nvGrpSpPr>
        <p:grpSpPr>
          <a:xfrm>
            <a:off x="7750293" y="1443977"/>
            <a:ext cx="4348671" cy="4791315"/>
            <a:chOff x="3306314" y="4"/>
            <a:chExt cx="6227022" cy="6860860"/>
          </a:xfrm>
        </p:grpSpPr>
        <p:sp>
          <p:nvSpPr>
            <p:cNvPr id="4" name="Freeform: Shape 138">
              <a:extLst>
                <a:ext uri="{FF2B5EF4-FFF2-40B4-BE49-F238E27FC236}">
                  <a16:creationId xmlns:a16="http://schemas.microsoft.com/office/drawing/2014/main" id="{2D9A57C9-5095-4F5B-99E5-71D9351EC354}"/>
                </a:ext>
              </a:extLst>
            </p:cNvPr>
            <p:cNvSpPr/>
            <p:nvPr/>
          </p:nvSpPr>
          <p:spPr>
            <a:xfrm>
              <a:off x="3336557" y="1149375"/>
              <a:ext cx="1157106" cy="1154658"/>
            </a:xfrm>
            <a:custGeom>
              <a:avLst/>
              <a:gdLst>
                <a:gd name="connsiteX0" fmla="*/ 400623 w 1157107"/>
                <a:gd name="connsiteY0" fmla="*/ 1125158 h 1154658"/>
                <a:gd name="connsiteX1" fmla="*/ 160503 w 1157107"/>
                <a:gd name="connsiteY1" fmla="*/ 973341 h 1154658"/>
                <a:gd name="connsiteX2" fmla="*/ 4976 w 1157107"/>
                <a:gd name="connsiteY2" fmla="*/ 647269 h 1154658"/>
                <a:gd name="connsiteX3" fmla="*/ 0 w 1157107"/>
                <a:gd name="connsiteY3" fmla="*/ 635689 h 1154658"/>
                <a:gd name="connsiteX4" fmla="*/ 0 w 1157107"/>
                <a:gd name="connsiteY4" fmla="*/ 521509 h 1154658"/>
                <a:gd name="connsiteX5" fmla="*/ 37638 w 1157107"/>
                <a:gd name="connsiteY5" fmla="*/ 370507 h 1154658"/>
                <a:gd name="connsiteX6" fmla="*/ 476079 w 1157107"/>
                <a:gd name="connsiteY6" fmla="*/ 9873 h 1154658"/>
                <a:gd name="connsiteX7" fmla="*/ 859693 w 1157107"/>
                <a:gd name="connsiteY7" fmla="*/ 75106 h 1154658"/>
                <a:gd name="connsiteX8" fmla="*/ 891721 w 1157107"/>
                <a:gd name="connsiteY8" fmla="*/ 89310 h 1154658"/>
                <a:gd name="connsiteX9" fmla="*/ 1127499 w 1157107"/>
                <a:gd name="connsiteY9" fmla="*/ 393668 h 1154658"/>
                <a:gd name="connsiteX10" fmla="*/ 1110218 w 1157107"/>
                <a:gd name="connsiteY10" fmla="*/ 802434 h 1154658"/>
                <a:gd name="connsiteX11" fmla="*/ 856617 w 1157107"/>
                <a:gd name="connsiteY11" fmla="*/ 1083630 h 1154658"/>
                <a:gd name="connsiteX12" fmla="*/ 592068 w 1157107"/>
                <a:gd name="connsiteY12" fmla="*/ 1154653 h 1154658"/>
                <a:gd name="connsiteX13" fmla="*/ 400623 w 1157107"/>
                <a:gd name="connsiteY13" fmla="*/ 1125158 h 115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7107" h="1154658">
                  <a:moveTo>
                    <a:pt x="400623" y="1125158"/>
                  </a:moveTo>
                  <a:cubicBezTo>
                    <a:pt x="310600" y="1090325"/>
                    <a:pt x="227635" y="1044364"/>
                    <a:pt x="160503" y="973341"/>
                  </a:cubicBezTo>
                  <a:cubicBezTo>
                    <a:pt x="73556" y="881328"/>
                    <a:pt x="21443" y="772849"/>
                    <a:pt x="4976" y="647269"/>
                  </a:cubicBezTo>
                  <a:cubicBezTo>
                    <a:pt x="4433" y="642836"/>
                    <a:pt x="4886" y="638131"/>
                    <a:pt x="0" y="635689"/>
                  </a:cubicBezTo>
                  <a:cubicBezTo>
                    <a:pt x="0" y="597599"/>
                    <a:pt x="0" y="559509"/>
                    <a:pt x="0" y="521509"/>
                  </a:cubicBezTo>
                  <a:cubicBezTo>
                    <a:pt x="11490" y="470934"/>
                    <a:pt x="17552" y="419001"/>
                    <a:pt x="37638" y="370507"/>
                  </a:cubicBezTo>
                  <a:cubicBezTo>
                    <a:pt x="119789" y="172366"/>
                    <a:pt x="264277" y="49682"/>
                    <a:pt x="476079" y="9873"/>
                  </a:cubicBezTo>
                  <a:cubicBezTo>
                    <a:pt x="611520" y="-15641"/>
                    <a:pt x="739361" y="9059"/>
                    <a:pt x="859693" y="75106"/>
                  </a:cubicBezTo>
                  <a:cubicBezTo>
                    <a:pt x="869916" y="80715"/>
                    <a:pt x="881045" y="84606"/>
                    <a:pt x="891721" y="89310"/>
                  </a:cubicBezTo>
                  <a:cubicBezTo>
                    <a:pt x="1007800" y="161781"/>
                    <a:pt x="1086061" y="264289"/>
                    <a:pt x="1127499" y="393668"/>
                  </a:cubicBezTo>
                  <a:cubicBezTo>
                    <a:pt x="1171650" y="531461"/>
                    <a:pt x="1166855" y="668260"/>
                    <a:pt x="1110218" y="802434"/>
                  </a:cubicBezTo>
                  <a:cubicBezTo>
                    <a:pt x="1058195" y="925661"/>
                    <a:pt x="971791" y="1018579"/>
                    <a:pt x="856617" y="1083630"/>
                  </a:cubicBezTo>
                  <a:cubicBezTo>
                    <a:pt x="775370" y="1129501"/>
                    <a:pt x="687067" y="1155105"/>
                    <a:pt x="592068" y="1154653"/>
                  </a:cubicBezTo>
                  <a:cubicBezTo>
                    <a:pt x="526383" y="1154201"/>
                    <a:pt x="461603" y="1153024"/>
                    <a:pt x="400623" y="1125158"/>
                  </a:cubicBezTo>
                  <a:close/>
                </a:path>
              </a:pathLst>
            </a:custGeom>
            <a:solidFill>
              <a:schemeClr val="accent4"/>
            </a:solidFill>
            <a:ln w="90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p:txBody>
        </p:sp>
        <p:sp>
          <p:nvSpPr>
            <p:cNvPr id="5" name="Freeform: Shape 139">
              <a:extLst>
                <a:ext uri="{FF2B5EF4-FFF2-40B4-BE49-F238E27FC236}">
                  <a16:creationId xmlns:a16="http://schemas.microsoft.com/office/drawing/2014/main" id="{30472D53-B87C-48CA-993E-512FF11DF3B6}"/>
                </a:ext>
              </a:extLst>
            </p:cNvPr>
            <p:cNvSpPr/>
            <p:nvPr/>
          </p:nvSpPr>
          <p:spPr>
            <a:xfrm>
              <a:off x="6858109" y="2076397"/>
              <a:ext cx="1503485" cy="2706760"/>
            </a:xfrm>
            <a:custGeom>
              <a:avLst/>
              <a:gdLst>
                <a:gd name="connsiteX0" fmla="*/ 623152 w 1503485"/>
                <a:gd name="connsiteY0" fmla="*/ 91201 h 2706760"/>
                <a:gd name="connsiteX1" fmla="*/ 799307 w 1503485"/>
                <a:gd name="connsiteY1" fmla="*/ 174076 h 2706760"/>
                <a:gd name="connsiteX2" fmla="*/ 1040242 w 1503485"/>
                <a:gd name="connsiteY2" fmla="*/ 344530 h 2706760"/>
                <a:gd name="connsiteX3" fmla="*/ 1395446 w 1503485"/>
                <a:gd name="connsiteY3" fmla="*/ 861685 h 2706760"/>
                <a:gd name="connsiteX4" fmla="*/ 1477778 w 1503485"/>
                <a:gd name="connsiteY4" fmla="*/ 1187666 h 2706760"/>
                <a:gd name="connsiteX5" fmla="*/ 1501211 w 1503485"/>
                <a:gd name="connsiteY5" fmla="*/ 1312974 h 2706760"/>
                <a:gd name="connsiteX6" fmla="*/ 1493611 w 1503485"/>
                <a:gd name="connsiteY6" fmla="*/ 1442263 h 2706760"/>
                <a:gd name="connsiteX7" fmla="*/ 1444302 w 1503485"/>
                <a:gd name="connsiteY7" fmla="*/ 1692697 h 2706760"/>
                <a:gd name="connsiteX8" fmla="*/ 1162563 w 1503485"/>
                <a:gd name="connsiteY8" fmla="*/ 2235728 h 2706760"/>
                <a:gd name="connsiteX9" fmla="*/ 746288 w 1503485"/>
                <a:gd name="connsiteY9" fmla="*/ 2567138 h 2706760"/>
                <a:gd name="connsiteX10" fmla="*/ 527520 w 1503485"/>
                <a:gd name="connsiteY10" fmla="*/ 2656346 h 2706760"/>
                <a:gd name="connsiteX11" fmla="*/ 295542 w 1503485"/>
                <a:gd name="connsiteY11" fmla="*/ 2705926 h 2706760"/>
                <a:gd name="connsiteX12" fmla="*/ 261524 w 1503485"/>
                <a:gd name="connsiteY12" fmla="*/ 2675617 h 2706760"/>
                <a:gd name="connsiteX13" fmla="*/ 260981 w 1503485"/>
                <a:gd name="connsiteY13" fmla="*/ 2618980 h 2706760"/>
                <a:gd name="connsiteX14" fmla="*/ 260890 w 1503485"/>
                <a:gd name="connsiteY14" fmla="*/ 2483087 h 2706760"/>
                <a:gd name="connsiteX15" fmla="*/ 309747 w 1503485"/>
                <a:gd name="connsiteY15" fmla="*/ 2428440 h 2706760"/>
                <a:gd name="connsiteX16" fmla="*/ 493954 w 1503485"/>
                <a:gd name="connsiteY16" fmla="*/ 2379312 h 2706760"/>
                <a:gd name="connsiteX17" fmla="*/ 790621 w 1503485"/>
                <a:gd name="connsiteY17" fmla="*/ 2218176 h 2706760"/>
                <a:gd name="connsiteX18" fmla="*/ 932395 w 1503485"/>
                <a:gd name="connsiteY18" fmla="*/ 2087982 h 2706760"/>
                <a:gd name="connsiteX19" fmla="*/ 951666 w 1503485"/>
                <a:gd name="connsiteY19" fmla="*/ 2061926 h 2706760"/>
                <a:gd name="connsiteX20" fmla="*/ 1039065 w 1503485"/>
                <a:gd name="connsiteY20" fmla="*/ 1948651 h 2706760"/>
                <a:gd name="connsiteX21" fmla="*/ 157206 w 1503485"/>
                <a:gd name="connsiteY21" fmla="*/ 2156110 h 2706760"/>
                <a:gd name="connsiteX22" fmla="*/ 41398 w 1503485"/>
                <a:gd name="connsiteY22" fmla="*/ 2160905 h 2706760"/>
                <a:gd name="connsiteX23" fmla="*/ 7470 w 1503485"/>
                <a:gd name="connsiteY23" fmla="*/ 2156834 h 2706760"/>
                <a:gd name="connsiteX24" fmla="*/ 14618 w 1503485"/>
                <a:gd name="connsiteY24" fmla="*/ 2130234 h 2706760"/>
                <a:gd name="connsiteX25" fmla="*/ 75598 w 1503485"/>
                <a:gd name="connsiteY25" fmla="*/ 2090244 h 2706760"/>
                <a:gd name="connsiteX26" fmla="*/ 420488 w 1503485"/>
                <a:gd name="connsiteY26" fmla="*/ 1571823 h 2706760"/>
                <a:gd name="connsiteX27" fmla="*/ 446816 w 1503485"/>
                <a:gd name="connsiteY27" fmla="*/ 1308088 h 2706760"/>
                <a:gd name="connsiteX28" fmla="*/ 272561 w 1503485"/>
                <a:gd name="connsiteY28" fmla="*/ 815543 h 2706760"/>
                <a:gd name="connsiteX29" fmla="*/ 83469 w 1503485"/>
                <a:gd name="connsiteY29" fmla="*/ 621926 h 2706760"/>
                <a:gd name="connsiteX30" fmla="*/ 30994 w 1503485"/>
                <a:gd name="connsiteY30" fmla="*/ 588451 h 2706760"/>
                <a:gd name="connsiteX31" fmla="*/ 10184 w 1503485"/>
                <a:gd name="connsiteY31" fmla="*/ 550270 h 2706760"/>
                <a:gd name="connsiteX32" fmla="*/ 36965 w 1503485"/>
                <a:gd name="connsiteY32" fmla="*/ 547556 h 2706760"/>
                <a:gd name="connsiteX33" fmla="*/ 74060 w 1503485"/>
                <a:gd name="connsiteY33" fmla="*/ 547466 h 2706760"/>
                <a:gd name="connsiteX34" fmla="*/ 129159 w 1503485"/>
                <a:gd name="connsiteY34" fmla="*/ 547466 h 2706760"/>
                <a:gd name="connsiteX35" fmla="*/ 1040603 w 1503485"/>
                <a:gd name="connsiteY35" fmla="*/ 760082 h 2706760"/>
                <a:gd name="connsiteX36" fmla="*/ 606414 w 1503485"/>
                <a:gd name="connsiteY36" fmla="*/ 375473 h 2706760"/>
                <a:gd name="connsiteX37" fmla="*/ 489792 w 1503485"/>
                <a:gd name="connsiteY37" fmla="*/ 325078 h 2706760"/>
                <a:gd name="connsiteX38" fmla="*/ 312642 w 1503485"/>
                <a:gd name="connsiteY38" fmla="*/ 279569 h 2706760"/>
                <a:gd name="connsiteX39" fmla="*/ 307214 w 1503485"/>
                <a:gd name="connsiteY39" fmla="*/ 278936 h 2706760"/>
                <a:gd name="connsiteX40" fmla="*/ 261162 w 1503485"/>
                <a:gd name="connsiteY40" fmla="*/ 225737 h 2706760"/>
                <a:gd name="connsiteX41" fmla="*/ 259714 w 1503485"/>
                <a:gd name="connsiteY41" fmla="*/ 85320 h 2706760"/>
                <a:gd name="connsiteX42" fmla="*/ 261976 w 1503485"/>
                <a:gd name="connsiteY42" fmla="*/ 28682 h 2706760"/>
                <a:gd name="connsiteX43" fmla="*/ 294366 w 1503485"/>
                <a:gd name="connsiteY43" fmla="*/ 635 h 2706760"/>
                <a:gd name="connsiteX44" fmla="*/ 529511 w 1503485"/>
                <a:gd name="connsiteY44" fmla="*/ 51392 h 2706760"/>
                <a:gd name="connsiteX45" fmla="*/ 598995 w 1503485"/>
                <a:gd name="connsiteY45" fmla="*/ 74825 h 2706760"/>
                <a:gd name="connsiteX46" fmla="*/ 623152 w 1503485"/>
                <a:gd name="connsiteY46" fmla="*/ 91201 h 270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503485" h="2706760">
                  <a:moveTo>
                    <a:pt x="623152" y="91201"/>
                  </a:moveTo>
                  <a:cubicBezTo>
                    <a:pt x="682594" y="117348"/>
                    <a:pt x="742127" y="143224"/>
                    <a:pt x="799307" y="174076"/>
                  </a:cubicBezTo>
                  <a:cubicBezTo>
                    <a:pt x="887158" y="220218"/>
                    <a:pt x="966595" y="277760"/>
                    <a:pt x="1040242" y="344530"/>
                  </a:cubicBezTo>
                  <a:cubicBezTo>
                    <a:pt x="1199749" y="489019"/>
                    <a:pt x="1316733" y="662188"/>
                    <a:pt x="1395446" y="861685"/>
                  </a:cubicBezTo>
                  <a:cubicBezTo>
                    <a:pt x="1436793" y="966636"/>
                    <a:pt x="1463031" y="1075749"/>
                    <a:pt x="1477778" y="1187666"/>
                  </a:cubicBezTo>
                  <a:cubicBezTo>
                    <a:pt x="1483388" y="1229828"/>
                    <a:pt x="1496687" y="1270270"/>
                    <a:pt x="1501211" y="1312974"/>
                  </a:cubicBezTo>
                  <a:cubicBezTo>
                    <a:pt x="1505916" y="1357126"/>
                    <a:pt x="1503292" y="1400282"/>
                    <a:pt x="1493611" y="1442263"/>
                  </a:cubicBezTo>
                  <a:cubicBezTo>
                    <a:pt x="1474431" y="1525228"/>
                    <a:pt x="1465745" y="1610184"/>
                    <a:pt x="1444302" y="1692697"/>
                  </a:cubicBezTo>
                  <a:cubicBezTo>
                    <a:pt x="1391646" y="1895271"/>
                    <a:pt x="1297823" y="2076221"/>
                    <a:pt x="1162563" y="2235728"/>
                  </a:cubicBezTo>
                  <a:cubicBezTo>
                    <a:pt x="1045670" y="2373612"/>
                    <a:pt x="906429" y="2483720"/>
                    <a:pt x="746288" y="2567138"/>
                  </a:cubicBezTo>
                  <a:cubicBezTo>
                    <a:pt x="676261" y="2603599"/>
                    <a:pt x="602886" y="2632551"/>
                    <a:pt x="527520" y="2656346"/>
                  </a:cubicBezTo>
                  <a:cubicBezTo>
                    <a:pt x="451612" y="2679327"/>
                    <a:pt x="374617" y="2697512"/>
                    <a:pt x="295542" y="2705926"/>
                  </a:cubicBezTo>
                  <a:cubicBezTo>
                    <a:pt x="266771" y="2709002"/>
                    <a:pt x="262700" y="2704569"/>
                    <a:pt x="261524" y="2675617"/>
                  </a:cubicBezTo>
                  <a:cubicBezTo>
                    <a:pt x="260709" y="2656708"/>
                    <a:pt x="262609" y="2637799"/>
                    <a:pt x="260981" y="2618980"/>
                  </a:cubicBezTo>
                  <a:cubicBezTo>
                    <a:pt x="260709" y="2573652"/>
                    <a:pt x="260709" y="2528324"/>
                    <a:pt x="260890" y="2483087"/>
                  </a:cubicBezTo>
                  <a:cubicBezTo>
                    <a:pt x="261071" y="2439116"/>
                    <a:pt x="264690" y="2435135"/>
                    <a:pt x="309747" y="2428440"/>
                  </a:cubicBezTo>
                  <a:cubicBezTo>
                    <a:pt x="372989" y="2419030"/>
                    <a:pt x="434512" y="2402926"/>
                    <a:pt x="493954" y="2379312"/>
                  </a:cubicBezTo>
                  <a:cubicBezTo>
                    <a:pt x="603428" y="2345112"/>
                    <a:pt x="699242" y="2285851"/>
                    <a:pt x="790621" y="2218176"/>
                  </a:cubicBezTo>
                  <a:cubicBezTo>
                    <a:pt x="842463" y="2179724"/>
                    <a:pt x="887158" y="2133582"/>
                    <a:pt x="932395" y="2087982"/>
                  </a:cubicBezTo>
                  <a:cubicBezTo>
                    <a:pt x="940086" y="2080202"/>
                    <a:pt x="946781" y="2071787"/>
                    <a:pt x="951666" y="2061926"/>
                  </a:cubicBezTo>
                  <a:cubicBezTo>
                    <a:pt x="985142" y="2028540"/>
                    <a:pt x="1009661" y="1988279"/>
                    <a:pt x="1039065" y="1948651"/>
                  </a:cubicBezTo>
                  <a:cubicBezTo>
                    <a:pt x="759588" y="2085540"/>
                    <a:pt x="465002" y="2149053"/>
                    <a:pt x="157206" y="2156110"/>
                  </a:cubicBezTo>
                  <a:cubicBezTo>
                    <a:pt x="118754" y="2162534"/>
                    <a:pt x="80121" y="2163439"/>
                    <a:pt x="41398" y="2160905"/>
                  </a:cubicBezTo>
                  <a:cubicBezTo>
                    <a:pt x="30270" y="2158281"/>
                    <a:pt x="18779" y="2158010"/>
                    <a:pt x="7470" y="2156834"/>
                  </a:cubicBezTo>
                  <a:cubicBezTo>
                    <a:pt x="-9630" y="2142991"/>
                    <a:pt x="6927" y="2135844"/>
                    <a:pt x="14618" y="2130234"/>
                  </a:cubicBezTo>
                  <a:cubicBezTo>
                    <a:pt x="34251" y="2115939"/>
                    <a:pt x="55965" y="2104901"/>
                    <a:pt x="75598" y="2090244"/>
                  </a:cubicBezTo>
                  <a:cubicBezTo>
                    <a:pt x="252114" y="1958241"/>
                    <a:pt x="366475" y="1785163"/>
                    <a:pt x="420488" y="1571823"/>
                  </a:cubicBezTo>
                  <a:cubicBezTo>
                    <a:pt x="442383" y="1485238"/>
                    <a:pt x="452245" y="1397025"/>
                    <a:pt x="446816" y="1308088"/>
                  </a:cubicBezTo>
                  <a:cubicBezTo>
                    <a:pt x="435778" y="1127591"/>
                    <a:pt x="379322" y="962565"/>
                    <a:pt x="272561" y="815543"/>
                  </a:cubicBezTo>
                  <a:cubicBezTo>
                    <a:pt x="219000" y="741715"/>
                    <a:pt x="156301" y="676845"/>
                    <a:pt x="83469" y="621926"/>
                  </a:cubicBezTo>
                  <a:cubicBezTo>
                    <a:pt x="66822" y="609351"/>
                    <a:pt x="48365" y="599670"/>
                    <a:pt x="30994" y="588451"/>
                  </a:cubicBezTo>
                  <a:cubicBezTo>
                    <a:pt x="19594" y="581122"/>
                    <a:pt x="-6553" y="575422"/>
                    <a:pt x="10184" y="550270"/>
                  </a:cubicBezTo>
                  <a:cubicBezTo>
                    <a:pt x="18870" y="547285"/>
                    <a:pt x="27917" y="547647"/>
                    <a:pt x="36965" y="547556"/>
                  </a:cubicBezTo>
                  <a:cubicBezTo>
                    <a:pt x="49360" y="546923"/>
                    <a:pt x="61664" y="547375"/>
                    <a:pt x="74060" y="547466"/>
                  </a:cubicBezTo>
                  <a:cubicBezTo>
                    <a:pt x="92426" y="546923"/>
                    <a:pt x="110793" y="547194"/>
                    <a:pt x="129159" y="547466"/>
                  </a:cubicBezTo>
                  <a:cubicBezTo>
                    <a:pt x="445188" y="559047"/>
                    <a:pt x="751174" y="614508"/>
                    <a:pt x="1040603" y="760082"/>
                  </a:cubicBezTo>
                  <a:cubicBezTo>
                    <a:pt x="927238" y="591798"/>
                    <a:pt x="785736" y="462238"/>
                    <a:pt x="606414" y="375473"/>
                  </a:cubicBezTo>
                  <a:cubicBezTo>
                    <a:pt x="569319" y="354483"/>
                    <a:pt x="529601" y="339735"/>
                    <a:pt x="489792" y="325078"/>
                  </a:cubicBezTo>
                  <a:cubicBezTo>
                    <a:pt x="431979" y="304902"/>
                    <a:pt x="373351" y="288074"/>
                    <a:pt x="312642" y="279569"/>
                  </a:cubicBezTo>
                  <a:cubicBezTo>
                    <a:pt x="310832" y="279479"/>
                    <a:pt x="309023" y="279298"/>
                    <a:pt x="307214" y="278936"/>
                  </a:cubicBezTo>
                  <a:cubicBezTo>
                    <a:pt x="262881" y="271246"/>
                    <a:pt x="261524" y="269617"/>
                    <a:pt x="261162" y="225737"/>
                  </a:cubicBezTo>
                  <a:cubicBezTo>
                    <a:pt x="260800" y="178961"/>
                    <a:pt x="262247" y="132095"/>
                    <a:pt x="259714" y="85320"/>
                  </a:cubicBezTo>
                  <a:cubicBezTo>
                    <a:pt x="263243" y="66591"/>
                    <a:pt x="260709" y="47501"/>
                    <a:pt x="261976" y="28682"/>
                  </a:cubicBezTo>
                  <a:cubicBezTo>
                    <a:pt x="263605" y="4345"/>
                    <a:pt x="270571" y="-2260"/>
                    <a:pt x="294366" y="635"/>
                  </a:cubicBezTo>
                  <a:cubicBezTo>
                    <a:pt x="374255" y="10497"/>
                    <a:pt x="452788" y="26873"/>
                    <a:pt x="529511" y="51392"/>
                  </a:cubicBezTo>
                  <a:cubicBezTo>
                    <a:pt x="552672" y="59263"/>
                    <a:pt x="575743" y="67315"/>
                    <a:pt x="598995" y="74825"/>
                  </a:cubicBezTo>
                  <a:cubicBezTo>
                    <a:pt x="608586" y="77810"/>
                    <a:pt x="616818" y="83058"/>
                    <a:pt x="623152" y="91201"/>
                  </a:cubicBezTo>
                  <a:close/>
                </a:path>
              </a:pathLst>
            </a:custGeom>
            <a:solidFill>
              <a:schemeClr val="accent2"/>
            </a:solidFill>
            <a:ln w="90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6" name="Freeform: Shape 140">
              <a:extLst>
                <a:ext uri="{FF2B5EF4-FFF2-40B4-BE49-F238E27FC236}">
                  <a16:creationId xmlns:a16="http://schemas.microsoft.com/office/drawing/2014/main" id="{1E7C0CBE-50C3-4B05-BB91-7984568EEB8B}"/>
                </a:ext>
              </a:extLst>
            </p:cNvPr>
            <p:cNvSpPr/>
            <p:nvPr/>
          </p:nvSpPr>
          <p:spPr>
            <a:xfrm>
              <a:off x="3825287" y="2075782"/>
              <a:ext cx="1503558" cy="2707333"/>
            </a:xfrm>
            <a:custGeom>
              <a:avLst/>
              <a:gdLst>
                <a:gd name="connsiteX0" fmla="*/ 973120 w 1503558"/>
                <a:gd name="connsiteY0" fmla="*/ 2656690 h 2707333"/>
                <a:gd name="connsiteX1" fmla="*/ 532326 w 1503558"/>
                <a:gd name="connsiteY1" fmla="*/ 2412589 h 2707333"/>
                <a:gd name="connsiteX2" fmla="*/ 74071 w 1503558"/>
                <a:gd name="connsiteY2" fmla="*/ 1719641 h 2707333"/>
                <a:gd name="connsiteX3" fmla="*/ 48738 w 1503558"/>
                <a:gd name="connsiteY3" fmla="*/ 1609352 h 2707333"/>
                <a:gd name="connsiteX4" fmla="*/ 36433 w 1503558"/>
                <a:gd name="connsiteY4" fmla="*/ 1586734 h 2707333"/>
                <a:gd name="connsiteX5" fmla="*/ 2234 w 1503558"/>
                <a:gd name="connsiteY5" fmla="*/ 1394655 h 2707333"/>
                <a:gd name="connsiteX6" fmla="*/ 15624 w 1503558"/>
                <a:gd name="connsiteY6" fmla="*/ 1238948 h 2707333"/>
                <a:gd name="connsiteX7" fmla="*/ 37609 w 1503558"/>
                <a:gd name="connsiteY7" fmla="*/ 1164668 h 2707333"/>
                <a:gd name="connsiteX8" fmla="*/ 210236 w 1503558"/>
                <a:gd name="connsiteY8" fmla="*/ 668323 h 2707333"/>
                <a:gd name="connsiteX9" fmla="*/ 961449 w 1503558"/>
                <a:gd name="connsiteY9" fmla="*/ 63950 h 2707333"/>
                <a:gd name="connsiteX10" fmla="*/ 974115 w 1503558"/>
                <a:gd name="connsiteY10" fmla="*/ 59065 h 2707333"/>
                <a:gd name="connsiteX11" fmla="*/ 1004424 w 1503558"/>
                <a:gd name="connsiteY11" fmla="*/ 42146 h 2707333"/>
                <a:gd name="connsiteX12" fmla="*/ 1203741 w 1503558"/>
                <a:gd name="connsiteY12" fmla="*/ 889 h 2707333"/>
                <a:gd name="connsiteX13" fmla="*/ 1243098 w 1503558"/>
                <a:gd name="connsiteY13" fmla="*/ 36084 h 2707333"/>
                <a:gd name="connsiteX14" fmla="*/ 1243640 w 1503558"/>
                <a:gd name="connsiteY14" fmla="*/ 84940 h 2707333"/>
                <a:gd name="connsiteX15" fmla="*/ 1243731 w 1503558"/>
                <a:gd name="connsiteY15" fmla="*/ 219658 h 2707333"/>
                <a:gd name="connsiteX16" fmla="*/ 1193336 w 1503558"/>
                <a:gd name="connsiteY16" fmla="*/ 279280 h 2707333"/>
                <a:gd name="connsiteX17" fmla="*/ 1019081 w 1503558"/>
                <a:gd name="connsiteY17" fmla="*/ 322527 h 2707333"/>
                <a:gd name="connsiteX18" fmla="*/ 460218 w 1503558"/>
                <a:gd name="connsiteY18" fmla="*/ 764769 h 2707333"/>
                <a:gd name="connsiteX19" fmla="*/ 652839 w 1503558"/>
                <a:gd name="connsiteY19" fmla="*/ 678365 h 2707333"/>
                <a:gd name="connsiteX20" fmla="*/ 1012024 w 1503558"/>
                <a:gd name="connsiteY20" fmla="*/ 583186 h 2707333"/>
                <a:gd name="connsiteX21" fmla="*/ 1465937 w 1503558"/>
                <a:gd name="connsiteY21" fmla="*/ 547991 h 2707333"/>
                <a:gd name="connsiteX22" fmla="*/ 1492084 w 1503558"/>
                <a:gd name="connsiteY22" fmla="*/ 549891 h 2707333"/>
                <a:gd name="connsiteX23" fmla="*/ 1496518 w 1503558"/>
                <a:gd name="connsiteY23" fmla="*/ 569253 h 2707333"/>
                <a:gd name="connsiteX24" fmla="*/ 1465123 w 1503558"/>
                <a:gd name="connsiteY24" fmla="*/ 591962 h 2707333"/>
                <a:gd name="connsiteX25" fmla="*/ 1441599 w 1503558"/>
                <a:gd name="connsiteY25" fmla="*/ 608519 h 2707333"/>
                <a:gd name="connsiteX26" fmla="*/ 1174698 w 1503558"/>
                <a:gd name="connsiteY26" fmla="*/ 904372 h 2707333"/>
                <a:gd name="connsiteX27" fmla="*/ 1058529 w 1503558"/>
                <a:gd name="connsiteY27" fmla="*/ 1294047 h 2707333"/>
                <a:gd name="connsiteX28" fmla="*/ 1113990 w 1503558"/>
                <a:gd name="connsiteY28" fmla="*/ 1672775 h 2707333"/>
                <a:gd name="connsiteX29" fmla="*/ 1315025 w 1503558"/>
                <a:gd name="connsiteY29" fmla="*/ 1992333 h 2707333"/>
                <a:gd name="connsiteX30" fmla="*/ 1485389 w 1503558"/>
                <a:gd name="connsiteY30" fmla="*/ 2130669 h 2707333"/>
                <a:gd name="connsiteX31" fmla="*/ 1497784 w 1503558"/>
                <a:gd name="connsiteY31" fmla="*/ 2157088 h 2707333"/>
                <a:gd name="connsiteX32" fmla="*/ 1464037 w 1503558"/>
                <a:gd name="connsiteY32" fmla="*/ 2160435 h 2707333"/>
                <a:gd name="connsiteX33" fmla="*/ 1274311 w 1503558"/>
                <a:gd name="connsiteY33" fmla="*/ 2155550 h 2707333"/>
                <a:gd name="connsiteX34" fmla="*/ 1039710 w 1503558"/>
                <a:gd name="connsiteY34" fmla="*/ 2129674 h 2707333"/>
                <a:gd name="connsiteX35" fmla="*/ 640987 w 1503558"/>
                <a:gd name="connsiteY35" fmla="*/ 2026351 h 2707333"/>
                <a:gd name="connsiteX36" fmla="*/ 548883 w 1503558"/>
                <a:gd name="connsiteY36" fmla="*/ 1987628 h 2707333"/>
                <a:gd name="connsiteX37" fmla="*/ 462661 w 1503558"/>
                <a:gd name="connsiteY37" fmla="*/ 1945286 h 2707333"/>
                <a:gd name="connsiteX38" fmla="*/ 557659 w 1503558"/>
                <a:gd name="connsiteY38" fmla="*/ 2072132 h 2707333"/>
                <a:gd name="connsiteX39" fmla="*/ 904812 w 1503558"/>
                <a:gd name="connsiteY39" fmla="*/ 2338309 h 2707333"/>
                <a:gd name="connsiteX40" fmla="*/ 922907 w 1503558"/>
                <a:gd name="connsiteY40" fmla="*/ 2344099 h 2707333"/>
                <a:gd name="connsiteX41" fmla="*/ 1004244 w 1503558"/>
                <a:gd name="connsiteY41" fmla="*/ 2378842 h 2707333"/>
                <a:gd name="connsiteX42" fmla="*/ 1192884 w 1503558"/>
                <a:gd name="connsiteY42" fmla="*/ 2429779 h 2707333"/>
                <a:gd name="connsiteX43" fmla="*/ 1243731 w 1503558"/>
                <a:gd name="connsiteY43" fmla="*/ 2483883 h 2707333"/>
                <a:gd name="connsiteX44" fmla="*/ 1243731 w 1503558"/>
                <a:gd name="connsiteY44" fmla="*/ 2624029 h 2707333"/>
                <a:gd name="connsiteX45" fmla="*/ 1243098 w 1503558"/>
                <a:gd name="connsiteY45" fmla="*/ 2672885 h 2707333"/>
                <a:gd name="connsiteX46" fmla="*/ 1206455 w 1503558"/>
                <a:gd name="connsiteY46" fmla="*/ 2706180 h 2707333"/>
                <a:gd name="connsiteX47" fmla="*/ 980991 w 1503558"/>
                <a:gd name="connsiteY47" fmla="*/ 2657504 h 2707333"/>
                <a:gd name="connsiteX48" fmla="*/ 973120 w 1503558"/>
                <a:gd name="connsiteY48" fmla="*/ 2656690 h 270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03558" h="2707333">
                  <a:moveTo>
                    <a:pt x="973120" y="2656690"/>
                  </a:moveTo>
                  <a:cubicBezTo>
                    <a:pt x="816327" y="2593086"/>
                    <a:pt x="664782" y="2520345"/>
                    <a:pt x="532326" y="2412589"/>
                  </a:cubicBezTo>
                  <a:cubicBezTo>
                    <a:pt x="307044" y="2229377"/>
                    <a:pt x="153960" y="1998757"/>
                    <a:pt x="74071" y="1719641"/>
                  </a:cubicBezTo>
                  <a:cubicBezTo>
                    <a:pt x="63757" y="1683451"/>
                    <a:pt x="57062" y="1646085"/>
                    <a:pt x="48738" y="1609352"/>
                  </a:cubicBezTo>
                  <a:cubicBezTo>
                    <a:pt x="38786" y="1605010"/>
                    <a:pt x="37247" y="1595600"/>
                    <a:pt x="36433" y="1586734"/>
                  </a:cubicBezTo>
                  <a:cubicBezTo>
                    <a:pt x="30914" y="1521682"/>
                    <a:pt x="9562" y="1459526"/>
                    <a:pt x="2234" y="1394655"/>
                  </a:cubicBezTo>
                  <a:cubicBezTo>
                    <a:pt x="-3828" y="1341275"/>
                    <a:pt x="3048" y="1289886"/>
                    <a:pt x="15624" y="1238948"/>
                  </a:cubicBezTo>
                  <a:cubicBezTo>
                    <a:pt x="21776" y="1214067"/>
                    <a:pt x="19605" y="1186201"/>
                    <a:pt x="37609" y="1164668"/>
                  </a:cubicBezTo>
                  <a:cubicBezTo>
                    <a:pt x="62038" y="987699"/>
                    <a:pt x="118675" y="821678"/>
                    <a:pt x="210236" y="668323"/>
                  </a:cubicBezTo>
                  <a:cubicBezTo>
                    <a:pt x="385847" y="374279"/>
                    <a:pt x="636101" y="172158"/>
                    <a:pt x="961449" y="63950"/>
                  </a:cubicBezTo>
                  <a:cubicBezTo>
                    <a:pt x="965701" y="62502"/>
                    <a:pt x="969863" y="60693"/>
                    <a:pt x="974115" y="59065"/>
                  </a:cubicBezTo>
                  <a:cubicBezTo>
                    <a:pt x="982258" y="49836"/>
                    <a:pt x="992844" y="45312"/>
                    <a:pt x="1004424" y="42146"/>
                  </a:cubicBezTo>
                  <a:cubicBezTo>
                    <a:pt x="1070019" y="24322"/>
                    <a:pt x="1136066" y="8760"/>
                    <a:pt x="1203741" y="889"/>
                  </a:cubicBezTo>
                  <a:cubicBezTo>
                    <a:pt x="1234864" y="-2730"/>
                    <a:pt x="1242193" y="3875"/>
                    <a:pt x="1243098" y="36084"/>
                  </a:cubicBezTo>
                  <a:cubicBezTo>
                    <a:pt x="1243550" y="52369"/>
                    <a:pt x="1242012" y="68655"/>
                    <a:pt x="1243640" y="84940"/>
                  </a:cubicBezTo>
                  <a:cubicBezTo>
                    <a:pt x="1243912" y="129816"/>
                    <a:pt x="1243821" y="174782"/>
                    <a:pt x="1243731" y="219658"/>
                  </a:cubicBezTo>
                  <a:cubicBezTo>
                    <a:pt x="1243731" y="271138"/>
                    <a:pt x="1243640" y="271138"/>
                    <a:pt x="1193336" y="279280"/>
                  </a:cubicBezTo>
                  <a:cubicBezTo>
                    <a:pt x="1133713" y="287333"/>
                    <a:pt x="1076714" y="306242"/>
                    <a:pt x="1019081" y="322527"/>
                  </a:cubicBezTo>
                  <a:cubicBezTo>
                    <a:pt x="797870" y="403231"/>
                    <a:pt x="607601" y="542472"/>
                    <a:pt x="460218" y="764769"/>
                  </a:cubicBezTo>
                  <a:cubicBezTo>
                    <a:pt x="525269" y="730298"/>
                    <a:pt x="588421" y="702793"/>
                    <a:pt x="652839" y="678365"/>
                  </a:cubicBezTo>
                  <a:cubicBezTo>
                    <a:pt x="769280" y="634033"/>
                    <a:pt x="889521" y="604086"/>
                    <a:pt x="1012024" y="583186"/>
                  </a:cubicBezTo>
                  <a:cubicBezTo>
                    <a:pt x="1162213" y="557491"/>
                    <a:pt x="1313487" y="544824"/>
                    <a:pt x="1465937" y="547991"/>
                  </a:cubicBezTo>
                  <a:cubicBezTo>
                    <a:pt x="1474713" y="548082"/>
                    <a:pt x="1483489" y="547810"/>
                    <a:pt x="1492084" y="549891"/>
                  </a:cubicBezTo>
                  <a:cubicBezTo>
                    <a:pt x="1504479" y="553782"/>
                    <a:pt x="1504570" y="561019"/>
                    <a:pt x="1496518" y="569253"/>
                  </a:cubicBezTo>
                  <a:cubicBezTo>
                    <a:pt x="1487470" y="578572"/>
                    <a:pt x="1479780" y="589519"/>
                    <a:pt x="1465123" y="591962"/>
                  </a:cubicBezTo>
                  <a:cubicBezTo>
                    <a:pt x="1455352" y="593590"/>
                    <a:pt x="1449018" y="602185"/>
                    <a:pt x="1441599" y="608519"/>
                  </a:cubicBezTo>
                  <a:cubicBezTo>
                    <a:pt x="1329320" y="686056"/>
                    <a:pt x="1242012" y="786302"/>
                    <a:pt x="1174698" y="904372"/>
                  </a:cubicBezTo>
                  <a:cubicBezTo>
                    <a:pt x="1105757" y="1025156"/>
                    <a:pt x="1068119" y="1155983"/>
                    <a:pt x="1058529" y="1294047"/>
                  </a:cubicBezTo>
                  <a:cubicBezTo>
                    <a:pt x="1049481" y="1423788"/>
                    <a:pt x="1069114" y="1550182"/>
                    <a:pt x="1113990" y="1672775"/>
                  </a:cubicBezTo>
                  <a:cubicBezTo>
                    <a:pt x="1158322" y="1793740"/>
                    <a:pt x="1227264" y="1899234"/>
                    <a:pt x="1315025" y="1992333"/>
                  </a:cubicBezTo>
                  <a:cubicBezTo>
                    <a:pt x="1365420" y="2045803"/>
                    <a:pt x="1423957" y="2090227"/>
                    <a:pt x="1485389" y="2130669"/>
                  </a:cubicBezTo>
                  <a:cubicBezTo>
                    <a:pt x="1493894" y="2136278"/>
                    <a:pt x="1513165" y="2139264"/>
                    <a:pt x="1497784" y="2157088"/>
                  </a:cubicBezTo>
                  <a:cubicBezTo>
                    <a:pt x="1486565" y="2158807"/>
                    <a:pt x="1474985" y="2156726"/>
                    <a:pt x="1464037" y="2160435"/>
                  </a:cubicBezTo>
                  <a:cubicBezTo>
                    <a:pt x="1400614" y="2167945"/>
                    <a:pt x="1337463" y="2157721"/>
                    <a:pt x="1274311" y="2155550"/>
                  </a:cubicBezTo>
                  <a:cubicBezTo>
                    <a:pt x="1195779" y="2152745"/>
                    <a:pt x="1117518" y="2142160"/>
                    <a:pt x="1039710" y="2129674"/>
                  </a:cubicBezTo>
                  <a:cubicBezTo>
                    <a:pt x="903545" y="2107779"/>
                    <a:pt x="770547" y="2073670"/>
                    <a:pt x="640987" y="2026351"/>
                  </a:cubicBezTo>
                  <a:cubicBezTo>
                    <a:pt x="608687" y="2017304"/>
                    <a:pt x="579283" y="2001290"/>
                    <a:pt x="548883" y="1987628"/>
                  </a:cubicBezTo>
                  <a:cubicBezTo>
                    <a:pt x="522284" y="1972066"/>
                    <a:pt x="491794" y="1964286"/>
                    <a:pt x="462661" y="1945286"/>
                  </a:cubicBezTo>
                  <a:cubicBezTo>
                    <a:pt x="491341" y="1992785"/>
                    <a:pt x="523279" y="2033408"/>
                    <a:pt x="557659" y="2072132"/>
                  </a:cubicBezTo>
                  <a:cubicBezTo>
                    <a:pt x="656187" y="2183235"/>
                    <a:pt x="771452" y="2272624"/>
                    <a:pt x="904812" y="2338309"/>
                  </a:cubicBezTo>
                  <a:cubicBezTo>
                    <a:pt x="910512" y="2341114"/>
                    <a:pt x="916664" y="2342833"/>
                    <a:pt x="922907" y="2344099"/>
                  </a:cubicBezTo>
                  <a:cubicBezTo>
                    <a:pt x="951316" y="2352695"/>
                    <a:pt x="975292" y="2371604"/>
                    <a:pt x="1004244" y="2378842"/>
                  </a:cubicBezTo>
                  <a:cubicBezTo>
                    <a:pt x="1065405" y="2402004"/>
                    <a:pt x="1128194" y="2419194"/>
                    <a:pt x="1192884" y="2429779"/>
                  </a:cubicBezTo>
                  <a:cubicBezTo>
                    <a:pt x="1239026" y="2434303"/>
                    <a:pt x="1243550" y="2439008"/>
                    <a:pt x="1243731" y="2483883"/>
                  </a:cubicBezTo>
                  <a:cubicBezTo>
                    <a:pt x="1243821" y="2530568"/>
                    <a:pt x="1244002" y="2577344"/>
                    <a:pt x="1243731" y="2624029"/>
                  </a:cubicBezTo>
                  <a:cubicBezTo>
                    <a:pt x="1242012" y="2640315"/>
                    <a:pt x="1243640" y="2656600"/>
                    <a:pt x="1243098" y="2672885"/>
                  </a:cubicBezTo>
                  <a:cubicBezTo>
                    <a:pt x="1242102" y="2705728"/>
                    <a:pt x="1238031" y="2709980"/>
                    <a:pt x="1206455" y="2706180"/>
                  </a:cubicBezTo>
                  <a:cubicBezTo>
                    <a:pt x="1129823" y="2696861"/>
                    <a:pt x="1054638" y="2680847"/>
                    <a:pt x="980991" y="2657504"/>
                  </a:cubicBezTo>
                  <a:cubicBezTo>
                    <a:pt x="978458" y="2656600"/>
                    <a:pt x="975834" y="2656509"/>
                    <a:pt x="973120" y="2656690"/>
                  </a:cubicBezTo>
                  <a:close/>
                </a:path>
              </a:pathLst>
            </a:custGeom>
            <a:solidFill>
              <a:schemeClr val="accent4"/>
            </a:solidFill>
            <a:ln w="90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7" name="Freeform: Shape 141">
              <a:extLst>
                <a:ext uri="{FF2B5EF4-FFF2-40B4-BE49-F238E27FC236}">
                  <a16:creationId xmlns:a16="http://schemas.microsoft.com/office/drawing/2014/main" id="{FCD2DEE7-0445-4B22-AD38-3B10EDCDF4B4}"/>
                </a:ext>
              </a:extLst>
            </p:cNvPr>
            <p:cNvSpPr/>
            <p:nvPr/>
          </p:nvSpPr>
          <p:spPr>
            <a:xfrm>
              <a:off x="5520017" y="5701773"/>
              <a:ext cx="1148821" cy="1159091"/>
            </a:xfrm>
            <a:custGeom>
              <a:avLst/>
              <a:gdLst>
                <a:gd name="connsiteX0" fmla="*/ 894001 w 1148821"/>
                <a:gd name="connsiteY0" fmla="*/ 100926 h 1159091"/>
                <a:gd name="connsiteX1" fmla="*/ 973167 w 1148821"/>
                <a:gd name="connsiteY1" fmla="*/ 170683 h 1159091"/>
                <a:gd name="connsiteX2" fmla="*/ 1148779 w 1148821"/>
                <a:gd name="connsiteY2" fmla="*/ 574834 h 1159091"/>
                <a:gd name="connsiteX3" fmla="*/ 683014 w 1148821"/>
                <a:gd name="connsiteY3" fmla="*/ 1148264 h 1159091"/>
                <a:gd name="connsiteX4" fmla="*/ 420184 w 1148821"/>
                <a:gd name="connsiteY4" fmla="*/ 1137770 h 1159091"/>
                <a:gd name="connsiteX5" fmla="*/ 399104 w 1148821"/>
                <a:gd name="connsiteY5" fmla="*/ 1133698 h 1159091"/>
                <a:gd name="connsiteX6" fmla="*/ 188206 w 1148821"/>
                <a:gd name="connsiteY6" fmla="*/ 1009386 h 1159091"/>
                <a:gd name="connsiteX7" fmla="*/ 1647 w 1148821"/>
                <a:gd name="connsiteY7" fmla="*/ 624776 h 1159091"/>
                <a:gd name="connsiteX8" fmla="*/ 338576 w 1148821"/>
                <a:gd name="connsiteY8" fmla="*/ 59308 h 1159091"/>
                <a:gd name="connsiteX9" fmla="*/ 520702 w 1148821"/>
                <a:gd name="connsiteY9" fmla="*/ 11809 h 1159091"/>
                <a:gd name="connsiteX10" fmla="*/ 546849 w 1148821"/>
                <a:gd name="connsiteY10" fmla="*/ 499 h 1159091"/>
                <a:gd name="connsiteX11" fmla="*/ 711785 w 1148821"/>
                <a:gd name="connsiteY11" fmla="*/ 18142 h 1159091"/>
                <a:gd name="connsiteX12" fmla="*/ 733680 w 1148821"/>
                <a:gd name="connsiteY12" fmla="*/ 32075 h 1159091"/>
                <a:gd name="connsiteX13" fmla="*/ 894001 w 1148821"/>
                <a:gd name="connsiteY13" fmla="*/ 100926 h 1159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8821" h="1159091">
                  <a:moveTo>
                    <a:pt x="894001" y="100926"/>
                  </a:moveTo>
                  <a:cubicBezTo>
                    <a:pt x="920420" y="124088"/>
                    <a:pt x="947924" y="146254"/>
                    <a:pt x="973167" y="170683"/>
                  </a:cubicBezTo>
                  <a:cubicBezTo>
                    <a:pt x="1087437" y="281062"/>
                    <a:pt x="1146879" y="417318"/>
                    <a:pt x="1148779" y="574834"/>
                  </a:cubicBezTo>
                  <a:cubicBezTo>
                    <a:pt x="1152126" y="856573"/>
                    <a:pt x="959958" y="1092170"/>
                    <a:pt x="683014" y="1148264"/>
                  </a:cubicBezTo>
                  <a:cubicBezTo>
                    <a:pt x="595253" y="1165998"/>
                    <a:pt x="507040" y="1161564"/>
                    <a:pt x="420184" y="1137770"/>
                  </a:cubicBezTo>
                  <a:cubicBezTo>
                    <a:pt x="413308" y="1135869"/>
                    <a:pt x="406161" y="1135055"/>
                    <a:pt x="399104" y="1133698"/>
                  </a:cubicBezTo>
                  <a:cubicBezTo>
                    <a:pt x="322471" y="1102936"/>
                    <a:pt x="249458" y="1066385"/>
                    <a:pt x="188206" y="1009386"/>
                  </a:cubicBezTo>
                  <a:cubicBezTo>
                    <a:pt x="76289" y="905249"/>
                    <a:pt x="13137" y="777950"/>
                    <a:pt x="1647" y="624776"/>
                  </a:cubicBezTo>
                  <a:cubicBezTo>
                    <a:pt x="-17534" y="368642"/>
                    <a:pt x="133017" y="150778"/>
                    <a:pt x="338576" y="59308"/>
                  </a:cubicBezTo>
                  <a:cubicBezTo>
                    <a:pt x="396661" y="33432"/>
                    <a:pt x="457369" y="17509"/>
                    <a:pt x="520702" y="11809"/>
                  </a:cubicBezTo>
                  <a:cubicBezTo>
                    <a:pt x="527126" y="2852"/>
                    <a:pt x="536897" y="952"/>
                    <a:pt x="546849" y="499"/>
                  </a:cubicBezTo>
                  <a:cubicBezTo>
                    <a:pt x="602672" y="-1853"/>
                    <a:pt x="657681" y="4118"/>
                    <a:pt x="711785" y="18142"/>
                  </a:cubicBezTo>
                  <a:cubicBezTo>
                    <a:pt x="720380" y="20404"/>
                    <a:pt x="729246" y="23028"/>
                    <a:pt x="733680" y="32075"/>
                  </a:cubicBezTo>
                  <a:cubicBezTo>
                    <a:pt x="790950" y="46008"/>
                    <a:pt x="841164" y="76679"/>
                    <a:pt x="894001" y="100926"/>
                  </a:cubicBezTo>
                  <a:close/>
                </a:path>
              </a:pathLst>
            </a:custGeom>
            <a:solidFill>
              <a:schemeClr val="accent3"/>
            </a:solidFill>
            <a:ln w="90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8" name="Freeform: Shape 142">
              <a:extLst>
                <a:ext uri="{FF2B5EF4-FFF2-40B4-BE49-F238E27FC236}">
                  <a16:creationId xmlns:a16="http://schemas.microsoft.com/office/drawing/2014/main" id="{D6E0A7A2-A577-4471-BF49-4E7ED717A194}"/>
                </a:ext>
              </a:extLst>
            </p:cNvPr>
            <p:cNvSpPr/>
            <p:nvPr/>
          </p:nvSpPr>
          <p:spPr>
            <a:xfrm>
              <a:off x="8368504" y="2855662"/>
              <a:ext cx="1164832" cy="1154836"/>
            </a:xfrm>
            <a:custGeom>
              <a:avLst/>
              <a:gdLst>
                <a:gd name="connsiteX0" fmla="*/ 43834 w 1164832"/>
                <a:gd name="connsiteY0" fmla="*/ 365155 h 1154836"/>
                <a:gd name="connsiteX1" fmla="*/ 145528 w 1164832"/>
                <a:gd name="connsiteY1" fmla="*/ 199948 h 1154836"/>
                <a:gd name="connsiteX2" fmla="*/ 536289 w 1164832"/>
                <a:gd name="connsiteY2" fmla="*/ 2079 h 1154836"/>
                <a:gd name="connsiteX3" fmla="*/ 888327 w 1164832"/>
                <a:gd name="connsiteY3" fmla="*/ 85768 h 1154836"/>
                <a:gd name="connsiteX4" fmla="*/ 1135143 w 1164832"/>
                <a:gd name="connsiteY4" fmla="*/ 396640 h 1154836"/>
                <a:gd name="connsiteX5" fmla="*/ 982783 w 1164832"/>
                <a:gd name="connsiteY5" fmla="*/ 994679 h 1154836"/>
                <a:gd name="connsiteX6" fmla="*/ 617535 w 1164832"/>
                <a:gd name="connsiteY6" fmla="*/ 1153644 h 1154836"/>
                <a:gd name="connsiteX7" fmla="*/ 420119 w 1164832"/>
                <a:gd name="connsiteY7" fmla="*/ 1129758 h 1154836"/>
                <a:gd name="connsiteX8" fmla="*/ 182985 w 1164832"/>
                <a:gd name="connsiteY8" fmla="*/ 987894 h 1154836"/>
                <a:gd name="connsiteX9" fmla="*/ 68262 w 1164832"/>
                <a:gd name="connsiteY9" fmla="*/ 831825 h 1154836"/>
                <a:gd name="connsiteX10" fmla="*/ 54872 w 1164832"/>
                <a:gd name="connsiteY10" fmla="*/ 808663 h 1154836"/>
                <a:gd name="connsiteX11" fmla="*/ 37591 w 1164832"/>
                <a:gd name="connsiteY11" fmla="*/ 782244 h 1154836"/>
                <a:gd name="connsiteX12" fmla="*/ 2849 w 1164832"/>
                <a:gd name="connsiteY12" fmla="*/ 638118 h 1154836"/>
                <a:gd name="connsiteX13" fmla="*/ 23930 w 1164832"/>
                <a:gd name="connsiteY13" fmla="*/ 405507 h 1154836"/>
                <a:gd name="connsiteX14" fmla="*/ 43834 w 1164832"/>
                <a:gd name="connsiteY14" fmla="*/ 365155 h 115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64832" h="1154836">
                  <a:moveTo>
                    <a:pt x="43834" y="365155"/>
                  </a:moveTo>
                  <a:cubicBezTo>
                    <a:pt x="71881" y="306437"/>
                    <a:pt x="101919" y="249166"/>
                    <a:pt x="145528" y="199948"/>
                  </a:cubicBezTo>
                  <a:cubicBezTo>
                    <a:pt x="249755" y="82330"/>
                    <a:pt x="378863" y="15650"/>
                    <a:pt x="536289" y="2079"/>
                  </a:cubicBezTo>
                  <a:cubicBezTo>
                    <a:pt x="663497" y="-8869"/>
                    <a:pt x="779034" y="24064"/>
                    <a:pt x="888327" y="85768"/>
                  </a:cubicBezTo>
                  <a:cubicBezTo>
                    <a:pt x="1014268" y="154710"/>
                    <a:pt x="1094157" y="262375"/>
                    <a:pt x="1135143" y="396640"/>
                  </a:cubicBezTo>
                  <a:cubicBezTo>
                    <a:pt x="1204899" y="625089"/>
                    <a:pt x="1150795" y="827029"/>
                    <a:pt x="982783" y="994679"/>
                  </a:cubicBezTo>
                  <a:cubicBezTo>
                    <a:pt x="883441" y="1093840"/>
                    <a:pt x="759400" y="1146587"/>
                    <a:pt x="617535" y="1153644"/>
                  </a:cubicBezTo>
                  <a:cubicBezTo>
                    <a:pt x="550222" y="1156992"/>
                    <a:pt x="483904" y="1154549"/>
                    <a:pt x="420119" y="1129758"/>
                  </a:cubicBezTo>
                  <a:cubicBezTo>
                    <a:pt x="333173" y="1095740"/>
                    <a:pt x="250569" y="1054755"/>
                    <a:pt x="182985" y="987894"/>
                  </a:cubicBezTo>
                  <a:cubicBezTo>
                    <a:pt x="136390" y="941752"/>
                    <a:pt x="97214" y="890724"/>
                    <a:pt x="68262" y="831825"/>
                  </a:cubicBezTo>
                  <a:cubicBezTo>
                    <a:pt x="64372" y="823863"/>
                    <a:pt x="59396" y="816353"/>
                    <a:pt x="54872" y="808663"/>
                  </a:cubicBezTo>
                  <a:cubicBezTo>
                    <a:pt x="43925" y="803234"/>
                    <a:pt x="41391" y="792106"/>
                    <a:pt x="37591" y="782244"/>
                  </a:cubicBezTo>
                  <a:cubicBezTo>
                    <a:pt x="19496" y="735831"/>
                    <a:pt x="7011" y="687788"/>
                    <a:pt x="2849" y="638118"/>
                  </a:cubicBezTo>
                  <a:cubicBezTo>
                    <a:pt x="-3665" y="559404"/>
                    <a:pt x="44" y="481415"/>
                    <a:pt x="23930" y="405507"/>
                  </a:cubicBezTo>
                  <a:cubicBezTo>
                    <a:pt x="28453" y="391121"/>
                    <a:pt x="30263" y="375198"/>
                    <a:pt x="43834" y="365155"/>
                  </a:cubicBezTo>
                  <a:close/>
                </a:path>
              </a:pathLst>
            </a:custGeom>
            <a:solidFill>
              <a:schemeClr val="accent2"/>
            </a:solidFill>
            <a:ln w="90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9" name="Freeform: Shape 143">
              <a:extLst>
                <a:ext uri="{FF2B5EF4-FFF2-40B4-BE49-F238E27FC236}">
                  <a16:creationId xmlns:a16="http://schemas.microsoft.com/office/drawing/2014/main" id="{5530B36B-7B67-49D1-AF5C-70565A8B6FAC}"/>
                </a:ext>
              </a:extLst>
            </p:cNvPr>
            <p:cNvSpPr/>
            <p:nvPr/>
          </p:nvSpPr>
          <p:spPr>
            <a:xfrm>
              <a:off x="5520261" y="4"/>
              <a:ext cx="1156234" cy="1156729"/>
            </a:xfrm>
            <a:custGeom>
              <a:avLst/>
              <a:gdLst>
                <a:gd name="connsiteX0" fmla="*/ 398045 w 1156234"/>
                <a:gd name="connsiteY0" fmla="*/ 1124419 h 1156729"/>
                <a:gd name="connsiteX1" fmla="*/ 220985 w 1156234"/>
                <a:gd name="connsiteY1" fmla="*/ 1027791 h 1156729"/>
                <a:gd name="connsiteX2" fmla="*/ 8279 w 1156234"/>
                <a:gd name="connsiteY2" fmla="*/ 669691 h 1156729"/>
                <a:gd name="connsiteX3" fmla="*/ 194838 w 1156234"/>
                <a:gd name="connsiteY3" fmla="*/ 143580 h 1156729"/>
                <a:gd name="connsiteX4" fmla="*/ 667117 w 1156234"/>
                <a:gd name="connsiteY4" fmla="*/ 7867 h 1156729"/>
                <a:gd name="connsiteX5" fmla="*/ 881090 w 1156234"/>
                <a:gd name="connsiteY5" fmla="*/ 86400 h 1156729"/>
                <a:gd name="connsiteX6" fmla="*/ 1089364 w 1156234"/>
                <a:gd name="connsiteY6" fmla="*/ 305077 h 1156729"/>
                <a:gd name="connsiteX7" fmla="*/ 1156225 w 1156234"/>
                <a:gd name="connsiteY7" fmla="*/ 571255 h 1156729"/>
                <a:gd name="connsiteX8" fmla="*/ 1020331 w 1156234"/>
                <a:gd name="connsiteY8" fmla="*/ 946635 h 1156729"/>
                <a:gd name="connsiteX9" fmla="*/ 653817 w 1156234"/>
                <a:gd name="connsiteY9" fmla="*/ 1149752 h 1156729"/>
                <a:gd name="connsiteX10" fmla="*/ 418583 w 1156234"/>
                <a:gd name="connsiteY10" fmla="*/ 1130118 h 1156729"/>
                <a:gd name="connsiteX11" fmla="*/ 398045 w 1156234"/>
                <a:gd name="connsiteY11" fmla="*/ 1124419 h 115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6234" h="1156729">
                  <a:moveTo>
                    <a:pt x="398045" y="1124419"/>
                  </a:moveTo>
                  <a:cubicBezTo>
                    <a:pt x="335979" y="1097819"/>
                    <a:pt x="274275" y="1070586"/>
                    <a:pt x="220985" y="1027791"/>
                  </a:cubicBezTo>
                  <a:cubicBezTo>
                    <a:pt x="105268" y="934964"/>
                    <a:pt x="30988" y="816985"/>
                    <a:pt x="8279" y="669691"/>
                  </a:cubicBezTo>
                  <a:cubicBezTo>
                    <a:pt x="-23840" y="461418"/>
                    <a:pt x="37321" y="283454"/>
                    <a:pt x="194838" y="143580"/>
                  </a:cubicBezTo>
                  <a:cubicBezTo>
                    <a:pt x="329193" y="24062"/>
                    <a:pt x="488429" y="-19456"/>
                    <a:pt x="667117" y="7867"/>
                  </a:cubicBezTo>
                  <a:cubicBezTo>
                    <a:pt x="744111" y="19629"/>
                    <a:pt x="813506" y="50029"/>
                    <a:pt x="881090" y="86400"/>
                  </a:cubicBezTo>
                  <a:cubicBezTo>
                    <a:pt x="975818" y="135256"/>
                    <a:pt x="1039693" y="213517"/>
                    <a:pt x="1089364" y="305077"/>
                  </a:cubicBezTo>
                  <a:cubicBezTo>
                    <a:pt x="1134420" y="388043"/>
                    <a:pt x="1156768" y="478066"/>
                    <a:pt x="1156225" y="571255"/>
                  </a:cubicBezTo>
                  <a:cubicBezTo>
                    <a:pt x="1155320" y="711129"/>
                    <a:pt x="1111802" y="838156"/>
                    <a:pt x="1020331" y="946635"/>
                  </a:cubicBezTo>
                  <a:cubicBezTo>
                    <a:pt x="923975" y="1060905"/>
                    <a:pt x="801744" y="1130661"/>
                    <a:pt x="653817" y="1149752"/>
                  </a:cubicBezTo>
                  <a:cubicBezTo>
                    <a:pt x="575104" y="1159885"/>
                    <a:pt x="494672" y="1163142"/>
                    <a:pt x="418583" y="1130118"/>
                  </a:cubicBezTo>
                  <a:cubicBezTo>
                    <a:pt x="411797" y="1127042"/>
                    <a:pt x="403926" y="1129576"/>
                    <a:pt x="398045" y="1124419"/>
                  </a:cubicBezTo>
                  <a:close/>
                </a:path>
              </a:pathLst>
            </a:custGeom>
            <a:solidFill>
              <a:schemeClr val="accent1"/>
            </a:solidFill>
            <a:ln w="90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0" name="Freeform: Shape 144">
              <a:extLst>
                <a:ext uri="{FF2B5EF4-FFF2-40B4-BE49-F238E27FC236}">
                  <a16:creationId xmlns:a16="http://schemas.microsoft.com/office/drawing/2014/main" id="{EE1D5A1C-AE24-4FA1-A690-A320C430BA76}"/>
                </a:ext>
              </a:extLst>
            </p:cNvPr>
            <p:cNvSpPr/>
            <p:nvPr/>
          </p:nvSpPr>
          <p:spPr>
            <a:xfrm>
              <a:off x="4745026" y="1175347"/>
              <a:ext cx="2706760" cy="1503485"/>
            </a:xfrm>
            <a:custGeom>
              <a:avLst/>
              <a:gdLst>
                <a:gd name="connsiteX0" fmla="*/ 91201 w 2706760"/>
                <a:gd name="connsiteY0" fmla="*/ 880334 h 1503485"/>
                <a:gd name="connsiteX1" fmla="*/ 174076 w 2706760"/>
                <a:gd name="connsiteY1" fmla="*/ 704179 h 1503485"/>
                <a:gd name="connsiteX2" fmla="*/ 344531 w 2706760"/>
                <a:gd name="connsiteY2" fmla="*/ 463244 h 1503485"/>
                <a:gd name="connsiteX3" fmla="*/ 861685 w 2706760"/>
                <a:gd name="connsiteY3" fmla="*/ 108040 h 1503485"/>
                <a:gd name="connsiteX4" fmla="*/ 1187666 w 2706760"/>
                <a:gd name="connsiteY4" fmla="*/ 25707 h 1503485"/>
                <a:gd name="connsiteX5" fmla="*/ 1312974 w 2706760"/>
                <a:gd name="connsiteY5" fmla="*/ 2274 h 1503485"/>
                <a:gd name="connsiteX6" fmla="*/ 1442263 w 2706760"/>
                <a:gd name="connsiteY6" fmla="*/ 9874 h 1503485"/>
                <a:gd name="connsiteX7" fmla="*/ 1692697 w 2706760"/>
                <a:gd name="connsiteY7" fmla="*/ 59183 h 1503485"/>
                <a:gd name="connsiteX8" fmla="*/ 2235728 w 2706760"/>
                <a:gd name="connsiteY8" fmla="*/ 340922 h 1503485"/>
                <a:gd name="connsiteX9" fmla="*/ 2567137 w 2706760"/>
                <a:gd name="connsiteY9" fmla="*/ 757197 h 1503485"/>
                <a:gd name="connsiteX10" fmla="*/ 2656346 w 2706760"/>
                <a:gd name="connsiteY10" fmla="*/ 975966 h 1503485"/>
                <a:gd name="connsiteX11" fmla="*/ 2705926 w 2706760"/>
                <a:gd name="connsiteY11" fmla="*/ 1207943 h 1503485"/>
                <a:gd name="connsiteX12" fmla="*/ 2675617 w 2706760"/>
                <a:gd name="connsiteY12" fmla="*/ 1241962 h 1503485"/>
                <a:gd name="connsiteX13" fmla="*/ 2618980 w 2706760"/>
                <a:gd name="connsiteY13" fmla="*/ 1242505 h 1503485"/>
                <a:gd name="connsiteX14" fmla="*/ 2483086 w 2706760"/>
                <a:gd name="connsiteY14" fmla="*/ 1242595 h 1503485"/>
                <a:gd name="connsiteX15" fmla="*/ 2428439 w 2706760"/>
                <a:gd name="connsiteY15" fmla="*/ 1193739 h 1503485"/>
                <a:gd name="connsiteX16" fmla="*/ 2379312 w 2706760"/>
                <a:gd name="connsiteY16" fmla="*/ 1009532 h 1503485"/>
                <a:gd name="connsiteX17" fmla="*/ 2218176 w 2706760"/>
                <a:gd name="connsiteY17" fmla="*/ 712864 h 1503485"/>
                <a:gd name="connsiteX18" fmla="*/ 2087982 w 2706760"/>
                <a:gd name="connsiteY18" fmla="*/ 571090 h 1503485"/>
                <a:gd name="connsiteX19" fmla="*/ 2061925 w 2706760"/>
                <a:gd name="connsiteY19" fmla="*/ 551819 h 1503485"/>
                <a:gd name="connsiteX20" fmla="*/ 1948651 w 2706760"/>
                <a:gd name="connsiteY20" fmla="*/ 464420 h 1503485"/>
                <a:gd name="connsiteX21" fmla="*/ 2156110 w 2706760"/>
                <a:gd name="connsiteY21" fmla="*/ 1346279 h 1503485"/>
                <a:gd name="connsiteX22" fmla="*/ 2160905 w 2706760"/>
                <a:gd name="connsiteY22" fmla="*/ 1462087 h 1503485"/>
                <a:gd name="connsiteX23" fmla="*/ 2156834 w 2706760"/>
                <a:gd name="connsiteY23" fmla="*/ 1496016 h 1503485"/>
                <a:gd name="connsiteX24" fmla="*/ 2130234 w 2706760"/>
                <a:gd name="connsiteY24" fmla="*/ 1488868 h 1503485"/>
                <a:gd name="connsiteX25" fmla="*/ 2090244 w 2706760"/>
                <a:gd name="connsiteY25" fmla="*/ 1427888 h 1503485"/>
                <a:gd name="connsiteX26" fmla="*/ 1571823 w 2706760"/>
                <a:gd name="connsiteY26" fmla="*/ 1082997 h 1503485"/>
                <a:gd name="connsiteX27" fmla="*/ 1308089 w 2706760"/>
                <a:gd name="connsiteY27" fmla="*/ 1056669 h 1503485"/>
                <a:gd name="connsiteX28" fmla="*/ 815543 w 2706760"/>
                <a:gd name="connsiteY28" fmla="*/ 1230924 h 1503485"/>
                <a:gd name="connsiteX29" fmla="*/ 621927 w 2706760"/>
                <a:gd name="connsiteY29" fmla="*/ 1420016 h 1503485"/>
                <a:gd name="connsiteX30" fmla="*/ 588451 w 2706760"/>
                <a:gd name="connsiteY30" fmla="*/ 1472492 h 1503485"/>
                <a:gd name="connsiteX31" fmla="*/ 550270 w 2706760"/>
                <a:gd name="connsiteY31" fmla="*/ 1493301 h 1503485"/>
                <a:gd name="connsiteX32" fmla="*/ 547556 w 2706760"/>
                <a:gd name="connsiteY32" fmla="*/ 1466521 h 1503485"/>
                <a:gd name="connsiteX33" fmla="*/ 547466 w 2706760"/>
                <a:gd name="connsiteY33" fmla="*/ 1429426 h 1503485"/>
                <a:gd name="connsiteX34" fmla="*/ 547466 w 2706760"/>
                <a:gd name="connsiteY34" fmla="*/ 1374327 h 1503485"/>
                <a:gd name="connsiteX35" fmla="*/ 760082 w 2706760"/>
                <a:gd name="connsiteY35" fmla="*/ 462882 h 1503485"/>
                <a:gd name="connsiteX36" fmla="*/ 375473 w 2706760"/>
                <a:gd name="connsiteY36" fmla="*/ 897071 h 1503485"/>
                <a:gd name="connsiteX37" fmla="*/ 325078 w 2706760"/>
                <a:gd name="connsiteY37" fmla="*/ 1013694 h 1503485"/>
                <a:gd name="connsiteX38" fmla="*/ 279569 w 2706760"/>
                <a:gd name="connsiteY38" fmla="*/ 1190844 h 1503485"/>
                <a:gd name="connsiteX39" fmla="*/ 278936 w 2706760"/>
                <a:gd name="connsiteY39" fmla="*/ 1196272 h 1503485"/>
                <a:gd name="connsiteX40" fmla="*/ 225737 w 2706760"/>
                <a:gd name="connsiteY40" fmla="*/ 1242324 h 1503485"/>
                <a:gd name="connsiteX41" fmla="*/ 85320 w 2706760"/>
                <a:gd name="connsiteY41" fmla="*/ 1243771 h 1503485"/>
                <a:gd name="connsiteX42" fmla="*/ 28682 w 2706760"/>
                <a:gd name="connsiteY42" fmla="*/ 1241510 h 1503485"/>
                <a:gd name="connsiteX43" fmla="*/ 635 w 2706760"/>
                <a:gd name="connsiteY43" fmla="*/ 1209119 h 1503485"/>
                <a:gd name="connsiteX44" fmla="*/ 51392 w 2706760"/>
                <a:gd name="connsiteY44" fmla="*/ 973975 h 1503485"/>
                <a:gd name="connsiteX45" fmla="*/ 74825 w 2706760"/>
                <a:gd name="connsiteY45" fmla="*/ 904490 h 1503485"/>
                <a:gd name="connsiteX46" fmla="*/ 91201 w 2706760"/>
                <a:gd name="connsiteY46" fmla="*/ 880334 h 150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706760" h="1503485">
                  <a:moveTo>
                    <a:pt x="91201" y="880334"/>
                  </a:moveTo>
                  <a:cubicBezTo>
                    <a:pt x="117348" y="820892"/>
                    <a:pt x="143224" y="761359"/>
                    <a:pt x="174076" y="704179"/>
                  </a:cubicBezTo>
                  <a:cubicBezTo>
                    <a:pt x="220218" y="616328"/>
                    <a:pt x="277760" y="536891"/>
                    <a:pt x="344531" y="463244"/>
                  </a:cubicBezTo>
                  <a:cubicBezTo>
                    <a:pt x="489019" y="303737"/>
                    <a:pt x="662188" y="186753"/>
                    <a:pt x="861685" y="108040"/>
                  </a:cubicBezTo>
                  <a:cubicBezTo>
                    <a:pt x="966636" y="66692"/>
                    <a:pt x="1075749" y="40455"/>
                    <a:pt x="1187666" y="25707"/>
                  </a:cubicBezTo>
                  <a:cubicBezTo>
                    <a:pt x="1229827" y="20098"/>
                    <a:pt x="1270270" y="6798"/>
                    <a:pt x="1312974" y="2274"/>
                  </a:cubicBezTo>
                  <a:cubicBezTo>
                    <a:pt x="1357126" y="-2430"/>
                    <a:pt x="1400283" y="193"/>
                    <a:pt x="1442263" y="9874"/>
                  </a:cubicBezTo>
                  <a:cubicBezTo>
                    <a:pt x="1525228" y="29055"/>
                    <a:pt x="1610184" y="37740"/>
                    <a:pt x="1692697" y="59183"/>
                  </a:cubicBezTo>
                  <a:cubicBezTo>
                    <a:pt x="1895271" y="111839"/>
                    <a:pt x="2076221" y="205662"/>
                    <a:pt x="2235728" y="340922"/>
                  </a:cubicBezTo>
                  <a:cubicBezTo>
                    <a:pt x="2373612" y="457816"/>
                    <a:pt x="2483720" y="597056"/>
                    <a:pt x="2567137" y="757197"/>
                  </a:cubicBezTo>
                  <a:cubicBezTo>
                    <a:pt x="2603599" y="827225"/>
                    <a:pt x="2632551" y="900600"/>
                    <a:pt x="2656346" y="975966"/>
                  </a:cubicBezTo>
                  <a:cubicBezTo>
                    <a:pt x="2679327" y="1051874"/>
                    <a:pt x="2697512" y="1128868"/>
                    <a:pt x="2705926" y="1207943"/>
                  </a:cubicBezTo>
                  <a:cubicBezTo>
                    <a:pt x="2709002" y="1236714"/>
                    <a:pt x="2704569" y="1240786"/>
                    <a:pt x="2675617" y="1241962"/>
                  </a:cubicBezTo>
                  <a:cubicBezTo>
                    <a:pt x="2656708" y="1242776"/>
                    <a:pt x="2637798" y="1240876"/>
                    <a:pt x="2618980" y="1242505"/>
                  </a:cubicBezTo>
                  <a:cubicBezTo>
                    <a:pt x="2573652" y="1242776"/>
                    <a:pt x="2528324" y="1242776"/>
                    <a:pt x="2483086" y="1242595"/>
                  </a:cubicBezTo>
                  <a:cubicBezTo>
                    <a:pt x="2439115" y="1242414"/>
                    <a:pt x="2435135" y="1238795"/>
                    <a:pt x="2428439" y="1193739"/>
                  </a:cubicBezTo>
                  <a:cubicBezTo>
                    <a:pt x="2419030" y="1130497"/>
                    <a:pt x="2402926" y="1068974"/>
                    <a:pt x="2379312" y="1009532"/>
                  </a:cubicBezTo>
                  <a:cubicBezTo>
                    <a:pt x="2345112" y="900057"/>
                    <a:pt x="2285851" y="804244"/>
                    <a:pt x="2218176" y="712864"/>
                  </a:cubicBezTo>
                  <a:cubicBezTo>
                    <a:pt x="2179724" y="661022"/>
                    <a:pt x="2133582" y="616328"/>
                    <a:pt x="2087982" y="571090"/>
                  </a:cubicBezTo>
                  <a:cubicBezTo>
                    <a:pt x="2080202" y="563400"/>
                    <a:pt x="2071787" y="556705"/>
                    <a:pt x="2061925" y="551819"/>
                  </a:cubicBezTo>
                  <a:cubicBezTo>
                    <a:pt x="2028540" y="518343"/>
                    <a:pt x="1988279" y="493825"/>
                    <a:pt x="1948651" y="464420"/>
                  </a:cubicBezTo>
                  <a:cubicBezTo>
                    <a:pt x="2085540" y="743897"/>
                    <a:pt x="2149053" y="1038484"/>
                    <a:pt x="2156110" y="1346279"/>
                  </a:cubicBezTo>
                  <a:cubicBezTo>
                    <a:pt x="2162534" y="1384731"/>
                    <a:pt x="2163438" y="1423364"/>
                    <a:pt x="2160905" y="1462087"/>
                  </a:cubicBezTo>
                  <a:cubicBezTo>
                    <a:pt x="2158281" y="1473216"/>
                    <a:pt x="2158010" y="1484706"/>
                    <a:pt x="2156834" y="1496016"/>
                  </a:cubicBezTo>
                  <a:cubicBezTo>
                    <a:pt x="2142991" y="1513115"/>
                    <a:pt x="2135844" y="1496558"/>
                    <a:pt x="2130234" y="1488868"/>
                  </a:cubicBezTo>
                  <a:cubicBezTo>
                    <a:pt x="2115939" y="1469235"/>
                    <a:pt x="2104901" y="1447521"/>
                    <a:pt x="2090244" y="1427888"/>
                  </a:cubicBezTo>
                  <a:cubicBezTo>
                    <a:pt x="1958241" y="1251371"/>
                    <a:pt x="1785163" y="1137011"/>
                    <a:pt x="1571823" y="1082997"/>
                  </a:cubicBezTo>
                  <a:cubicBezTo>
                    <a:pt x="1485238" y="1061103"/>
                    <a:pt x="1397025" y="1051241"/>
                    <a:pt x="1308089" y="1056669"/>
                  </a:cubicBezTo>
                  <a:cubicBezTo>
                    <a:pt x="1127591" y="1067707"/>
                    <a:pt x="962565" y="1124164"/>
                    <a:pt x="815543" y="1230924"/>
                  </a:cubicBezTo>
                  <a:cubicBezTo>
                    <a:pt x="741715" y="1284485"/>
                    <a:pt x="676845" y="1347184"/>
                    <a:pt x="621927" y="1420016"/>
                  </a:cubicBezTo>
                  <a:cubicBezTo>
                    <a:pt x="609351" y="1436664"/>
                    <a:pt x="599670" y="1455121"/>
                    <a:pt x="588451" y="1472492"/>
                  </a:cubicBezTo>
                  <a:cubicBezTo>
                    <a:pt x="581122" y="1483892"/>
                    <a:pt x="575422" y="1510039"/>
                    <a:pt x="550270" y="1493301"/>
                  </a:cubicBezTo>
                  <a:cubicBezTo>
                    <a:pt x="547285" y="1484616"/>
                    <a:pt x="547647" y="1475568"/>
                    <a:pt x="547556" y="1466521"/>
                  </a:cubicBezTo>
                  <a:cubicBezTo>
                    <a:pt x="546923" y="1454126"/>
                    <a:pt x="547375" y="1441821"/>
                    <a:pt x="547466" y="1429426"/>
                  </a:cubicBezTo>
                  <a:cubicBezTo>
                    <a:pt x="546923" y="1411060"/>
                    <a:pt x="547194" y="1392693"/>
                    <a:pt x="547466" y="1374327"/>
                  </a:cubicBezTo>
                  <a:cubicBezTo>
                    <a:pt x="559046" y="1058298"/>
                    <a:pt x="614508" y="752312"/>
                    <a:pt x="760082" y="462882"/>
                  </a:cubicBezTo>
                  <a:cubicBezTo>
                    <a:pt x="591798" y="576247"/>
                    <a:pt x="462238" y="717750"/>
                    <a:pt x="375473" y="897071"/>
                  </a:cubicBezTo>
                  <a:cubicBezTo>
                    <a:pt x="354483" y="934166"/>
                    <a:pt x="339735" y="973885"/>
                    <a:pt x="325078" y="1013694"/>
                  </a:cubicBezTo>
                  <a:cubicBezTo>
                    <a:pt x="304902" y="1071507"/>
                    <a:pt x="288074" y="1130135"/>
                    <a:pt x="279569" y="1190844"/>
                  </a:cubicBezTo>
                  <a:cubicBezTo>
                    <a:pt x="279479" y="1192653"/>
                    <a:pt x="279298" y="1194462"/>
                    <a:pt x="278936" y="1196272"/>
                  </a:cubicBezTo>
                  <a:cubicBezTo>
                    <a:pt x="271246" y="1240605"/>
                    <a:pt x="269617" y="1241962"/>
                    <a:pt x="225737" y="1242324"/>
                  </a:cubicBezTo>
                  <a:cubicBezTo>
                    <a:pt x="178961" y="1242686"/>
                    <a:pt x="132095" y="1241238"/>
                    <a:pt x="85320" y="1243771"/>
                  </a:cubicBezTo>
                  <a:cubicBezTo>
                    <a:pt x="66591" y="1240243"/>
                    <a:pt x="47501" y="1242776"/>
                    <a:pt x="28682" y="1241510"/>
                  </a:cubicBezTo>
                  <a:cubicBezTo>
                    <a:pt x="4345" y="1239881"/>
                    <a:pt x="-2260" y="1232914"/>
                    <a:pt x="635" y="1209119"/>
                  </a:cubicBezTo>
                  <a:cubicBezTo>
                    <a:pt x="10497" y="1129230"/>
                    <a:pt x="26873" y="1050698"/>
                    <a:pt x="51392" y="973975"/>
                  </a:cubicBezTo>
                  <a:cubicBezTo>
                    <a:pt x="59263" y="950814"/>
                    <a:pt x="67225" y="927742"/>
                    <a:pt x="74825" y="904490"/>
                  </a:cubicBezTo>
                  <a:cubicBezTo>
                    <a:pt x="77901" y="894810"/>
                    <a:pt x="83148" y="886667"/>
                    <a:pt x="91201" y="880334"/>
                  </a:cubicBezTo>
                  <a:close/>
                </a:path>
              </a:pathLst>
            </a:custGeom>
            <a:solidFill>
              <a:schemeClr val="accent1"/>
            </a:solidFill>
            <a:ln w="90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1" name="Freeform: Shape 145">
              <a:extLst>
                <a:ext uri="{FF2B5EF4-FFF2-40B4-BE49-F238E27FC236}">
                  <a16:creationId xmlns:a16="http://schemas.microsoft.com/office/drawing/2014/main" id="{DADEC3EA-BFE3-4F17-9946-B2EA26416581}"/>
                </a:ext>
              </a:extLst>
            </p:cNvPr>
            <p:cNvSpPr/>
            <p:nvPr/>
          </p:nvSpPr>
          <p:spPr>
            <a:xfrm>
              <a:off x="4744917" y="4206038"/>
              <a:ext cx="2706760" cy="1503485"/>
            </a:xfrm>
            <a:custGeom>
              <a:avLst/>
              <a:gdLst>
                <a:gd name="connsiteX0" fmla="*/ 2615560 w 2706760"/>
                <a:gd name="connsiteY0" fmla="*/ 623152 h 1503485"/>
                <a:gd name="connsiteX1" fmla="*/ 2532685 w 2706760"/>
                <a:gd name="connsiteY1" fmla="*/ 799307 h 1503485"/>
                <a:gd name="connsiteX2" fmla="*/ 2362230 w 2706760"/>
                <a:gd name="connsiteY2" fmla="*/ 1040241 h 1503485"/>
                <a:gd name="connsiteX3" fmla="*/ 1845075 w 2706760"/>
                <a:gd name="connsiteY3" fmla="*/ 1395446 h 1503485"/>
                <a:gd name="connsiteX4" fmla="*/ 1519094 w 2706760"/>
                <a:gd name="connsiteY4" fmla="*/ 1477778 h 1503485"/>
                <a:gd name="connsiteX5" fmla="*/ 1393786 w 2706760"/>
                <a:gd name="connsiteY5" fmla="*/ 1501211 h 1503485"/>
                <a:gd name="connsiteX6" fmla="*/ 1264498 w 2706760"/>
                <a:gd name="connsiteY6" fmla="*/ 1493611 h 1503485"/>
                <a:gd name="connsiteX7" fmla="*/ 1014063 w 2706760"/>
                <a:gd name="connsiteY7" fmla="*/ 1444303 h 1503485"/>
                <a:gd name="connsiteX8" fmla="*/ 471033 w 2706760"/>
                <a:gd name="connsiteY8" fmla="*/ 1162564 h 1503485"/>
                <a:gd name="connsiteX9" fmla="*/ 139623 w 2706760"/>
                <a:gd name="connsiteY9" fmla="*/ 746288 h 1503485"/>
                <a:gd name="connsiteX10" fmla="*/ 50415 w 2706760"/>
                <a:gd name="connsiteY10" fmla="*/ 527520 h 1503485"/>
                <a:gd name="connsiteX11" fmla="*/ 834 w 2706760"/>
                <a:gd name="connsiteY11" fmla="*/ 295542 h 1503485"/>
                <a:gd name="connsiteX12" fmla="*/ 31143 w 2706760"/>
                <a:gd name="connsiteY12" fmla="*/ 261524 h 1503485"/>
                <a:gd name="connsiteX13" fmla="*/ 87781 w 2706760"/>
                <a:gd name="connsiteY13" fmla="*/ 260981 h 1503485"/>
                <a:gd name="connsiteX14" fmla="*/ 223674 w 2706760"/>
                <a:gd name="connsiteY14" fmla="*/ 260890 h 1503485"/>
                <a:gd name="connsiteX15" fmla="*/ 278321 w 2706760"/>
                <a:gd name="connsiteY15" fmla="*/ 309747 h 1503485"/>
                <a:gd name="connsiteX16" fmla="*/ 327449 w 2706760"/>
                <a:gd name="connsiteY16" fmla="*/ 493954 h 1503485"/>
                <a:gd name="connsiteX17" fmla="*/ 488585 w 2706760"/>
                <a:gd name="connsiteY17" fmla="*/ 790621 h 1503485"/>
                <a:gd name="connsiteX18" fmla="*/ 618778 w 2706760"/>
                <a:gd name="connsiteY18" fmla="*/ 932395 h 1503485"/>
                <a:gd name="connsiteX19" fmla="*/ 644835 w 2706760"/>
                <a:gd name="connsiteY19" fmla="*/ 951667 h 1503485"/>
                <a:gd name="connsiteX20" fmla="*/ 758109 w 2706760"/>
                <a:gd name="connsiteY20" fmla="*/ 1039065 h 1503485"/>
                <a:gd name="connsiteX21" fmla="*/ 550650 w 2706760"/>
                <a:gd name="connsiteY21" fmla="*/ 157206 h 1503485"/>
                <a:gd name="connsiteX22" fmla="*/ 545855 w 2706760"/>
                <a:gd name="connsiteY22" fmla="*/ 41398 h 1503485"/>
                <a:gd name="connsiteX23" fmla="*/ 549927 w 2706760"/>
                <a:gd name="connsiteY23" fmla="*/ 7470 h 1503485"/>
                <a:gd name="connsiteX24" fmla="*/ 576526 w 2706760"/>
                <a:gd name="connsiteY24" fmla="*/ 14618 h 1503485"/>
                <a:gd name="connsiteX25" fmla="*/ 616516 w 2706760"/>
                <a:gd name="connsiteY25" fmla="*/ 75598 h 1503485"/>
                <a:gd name="connsiteX26" fmla="*/ 1134937 w 2706760"/>
                <a:gd name="connsiteY26" fmla="*/ 420488 h 1503485"/>
                <a:gd name="connsiteX27" fmla="*/ 1398672 w 2706760"/>
                <a:gd name="connsiteY27" fmla="*/ 446817 h 1503485"/>
                <a:gd name="connsiteX28" fmla="*/ 1891218 w 2706760"/>
                <a:gd name="connsiteY28" fmla="*/ 272562 h 1503485"/>
                <a:gd name="connsiteX29" fmla="*/ 2084834 w 2706760"/>
                <a:gd name="connsiteY29" fmla="*/ 83469 h 1503485"/>
                <a:gd name="connsiteX30" fmla="*/ 2118310 w 2706760"/>
                <a:gd name="connsiteY30" fmla="*/ 30994 h 1503485"/>
                <a:gd name="connsiteX31" fmla="*/ 2156490 w 2706760"/>
                <a:gd name="connsiteY31" fmla="*/ 10184 h 1503485"/>
                <a:gd name="connsiteX32" fmla="*/ 2159204 w 2706760"/>
                <a:gd name="connsiteY32" fmla="*/ 36965 h 1503485"/>
                <a:gd name="connsiteX33" fmla="*/ 2159295 w 2706760"/>
                <a:gd name="connsiteY33" fmla="*/ 74060 h 1503485"/>
                <a:gd name="connsiteX34" fmla="*/ 2159295 w 2706760"/>
                <a:gd name="connsiteY34" fmla="*/ 129159 h 1503485"/>
                <a:gd name="connsiteX35" fmla="*/ 1946679 w 2706760"/>
                <a:gd name="connsiteY35" fmla="*/ 1040604 h 1503485"/>
                <a:gd name="connsiteX36" fmla="*/ 2331288 w 2706760"/>
                <a:gd name="connsiteY36" fmla="*/ 606414 h 1503485"/>
                <a:gd name="connsiteX37" fmla="*/ 2381682 w 2706760"/>
                <a:gd name="connsiteY37" fmla="*/ 489792 h 1503485"/>
                <a:gd name="connsiteX38" fmla="*/ 2427191 w 2706760"/>
                <a:gd name="connsiteY38" fmla="*/ 312642 h 1503485"/>
                <a:gd name="connsiteX39" fmla="*/ 2427824 w 2706760"/>
                <a:gd name="connsiteY39" fmla="*/ 307214 h 1503485"/>
                <a:gd name="connsiteX40" fmla="*/ 2481024 w 2706760"/>
                <a:gd name="connsiteY40" fmla="*/ 261162 h 1503485"/>
                <a:gd name="connsiteX41" fmla="*/ 2621440 w 2706760"/>
                <a:gd name="connsiteY41" fmla="*/ 259714 h 1503485"/>
                <a:gd name="connsiteX42" fmla="*/ 2678078 w 2706760"/>
                <a:gd name="connsiteY42" fmla="*/ 261976 h 1503485"/>
                <a:gd name="connsiteX43" fmla="*/ 2706125 w 2706760"/>
                <a:gd name="connsiteY43" fmla="*/ 294366 h 1503485"/>
                <a:gd name="connsiteX44" fmla="*/ 2655369 w 2706760"/>
                <a:gd name="connsiteY44" fmla="*/ 529510 h 1503485"/>
                <a:gd name="connsiteX45" fmla="*/ 2631936 w 2706760"/>
                <a:gd name="connsiteY45" fmla="*/ 598996 h 1503485"/>
                <a:gd name="connsiteX46" fmla="*/ 2615560 w 2706760"/>
                <a:gd name="connsiteY46" fmla="*/ 623152 h 150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706760" h="1503485">
                  <a:moveTo>
                    <a:pt x="2615560" y="623152"/>
                  </a:moveTo>
                  <a:cubicBezTo>
                    <a:pt x="2589413" y="682594"/>
                    <a:pt x="2563537" y="742126"/>
                    <a:pt x="2532685" y="799307"/>
                  </a:cubicBezTo>
                  <a:cubicBezTo>
                    <a:pt x="2486543" y="887158"/>
                    <a:pt x="2429001" y="966595"/>
                    <a:pt x="2362230" y="1040241"/>
                  </a:cubicBezTo>
                  <a:cubicBezTo>
                    <a:pt x="2217742" y="1199749"/>
                    <a:pt x="2044572" y="1316733"/>
                    <a:pt x="1845075" y="1395446"/>
                  </a:cubicBezTo>
                  <a:cubicBezTo>
                    <a:pt x="1740124" y="1436793"/>
                    <a:pt x="1631012" y="1463031"/>
                    <a:pt x="1519094" y="1477778"/>
                  </a:cubicBezTo>
                  <a:cubicBezTo>
                    <a:pt x="1476933" y="1483388"/>
                    <a:pt x="1436491" y="1496688"/>
                    <a:pt x="1393786" y="1501211"/>
                  </a:cubicBezTo>
                  <a:cubicBezTo>
                    <a:pt x="1349635" y="1505916"/>
                    <a:pt x="1306478" y="1503292"/>
                    <a:pt x="1264498" y="1493611"/>
                  </a:cubicBezTo>
                  <a:cubicBezTo>
                    <a:pt x="1181532" y="1474431"/>
                    <a:pt x="1096576" y="1465745"/>
                    <a:pt x="1014063" y="1444303"/>
                  </a:cubicBezTo>
                  <a:cubicBezTo>
                    <a:pt x="811490" y="1391646"/>
                    <a:pt x="630540" y="1297824"/>
                    <a:pt x="471033" y="1162564"/>
                  </a:cubicBezTo>
                  <a:cubicBezTo>
                    <a:pt x="333149" y="1045670"/>
                    <a:pt x="223041" y="906429"/>
                    <a:pt x="139623" y="746288"/>
                  </a:cubicBezTo>
                  <a:cubicBezTo>
                    <a:pt x="103162" y="676261"/>
                    <a:pt x="74209" y="602886"/>
                    <a:pt x="50415" y="527520"/>
                  </a:cubicBezTo>
                  <a:cubicBezTo>
                    <a:pt x="27434" y="451611"/>
                    <a:pt x="9248" y="374618"/>
                    <a:pt x="834" y="295542"/>
                  </a:cubicBezTo>
                  <a:cubicBezTo>
                    <a:pt x="-2242" y="266771"/>
                    <a:pt x="2191" y="262700"/>
                    <a:pt x="31143" y="261524"/>
                  </a:cubicBezTo>
                  <a:cubicBezTo>
                    <a:pt x="50053" y="260710"/>
                    <a:pt x="68962" y="262609"/>
                    <a:pt x="87781" y="260981"/>
                  </a:cubicBezTo>
                  <a:cubicBezTo>
                    <a:pt x="133109" y="260710"/>
                    <a:pt x="178437" y="260710"/>
                    <a:pt x="223674" y="260890"/>
                  </a:cubicBezTo>
                  <a:cubicBezTo>
                    <a:pt x="267645" y="261071"/>
                    <a:pt x="271626" y="264691"/>
                    <a:pt x="278321" y="309747"/>
                  </a:cubicBezTo>
                  <a:cubicBezTo>
                    <a:pt x="287730" y="372989"/>
                    <a:pt x="303835" y="434512"/>
                    <a:pt x="327449" y="493954"/>
                  </a:cubicBezTo>
                  <a:cubicBezTo>
                    <a:pt x="361648" y="603429"/>
                    <a:pt x="420909" y="699241"/>
                    <a:pt x="488585" y="790621"/>
                  </a:cubicBezTo>
                  <a:cubicBezTo>
                    <a:pt x="527037" y="842463"/>
                    <a:pt x="573179" y="887158"/>
                    <a:pt x="618778" y="932395"/>
                  </a:cubicBezTo>
                  <a:cubicBezTo>
                    <a:pt x="626559" y="940086"/>
                    <a:pt x="634973" y="946781"/>
                    <a:pt x="644835" y="951667"/>
                  </a:cubicBezTo>
                  <a:cubicBezTo>
                    <a:pt x="678220" y="985142"/>
                    <a:pt x="718481" y="1009661"/>
                    <a:pt x="758109" y="1039065"/>
                  </a:cubicBezTo>
                  <a:cubicBezTo>
                    <a:pt x="621221" y="759589"/>
                    <a:pt x="557707" y="465002"/>
                    <a:pt x="550650" y="157206"/>
                  </a:cubicBezTo>
                  <a:cubicBezTo>
                    <a:pt x="544227" y="118754"/>
                    <a:pt x="543322" y="80121"/>
                    <a:pt x="545855" y="41398"/>
                  </a:cubicBezTo>
                  <a:cubicBezTo>
                    <a:pt x="548479" y="30270"/>
                    <a:pt x="548751" y="18779"/>
                    <a:pt x="549927" y="7470"/>
                  </a:cubicBezTo>
                  <a:cubicBezTo>
                    <a:pt x="563769" y="-9630"/>
                    <a:pt x="570917" y="6927"/>
                    <a:pt x="576526" y="14618"/>
                  </a:cubicBezTo>
                  <a:cubicBezTo>
                    <a:pt x="590821" y="34251"/>
                    <a:pt x="601859" y="55965"/>
                    <a:pt x="616516" y="75598"/>
                  </a:cubicBezTo>
                  <a:cubicBezTo>
                    <a:pt x="748519" y="252114"/>
                    <a:pt x="921598" y="366475"/>
                    <a:pt x="1134937" y="420488"/>
                  </a:cubicBezTo>
                  <a:cubicBezTo>
                    <a:pt x="1221522" y="442383"/>
                    <a:pt x="1309735" y="452245"/>
                    <a:pt x="1398672" y="446817"/>
                  </a:cubicBezTo>
                  <a:cubicBezTo>
                    <a:pt x="1579169" y="435778"/>
                    <a:pt x="1744196" y="379322"/>
                    <a:pt x="1891218" y="272562"/>
                  </a:cubicBezTo>
                  <a:cubicBezTo>
                    <a:pt x="1965045" y="219000"/>
                    <a:pt x="2029916" y="156301"/>
                    <a:pt x="2084834" y="83469"/>
                  </a:cubicBezTo>
                  <a:cubicBezTo>
                    <a:pt x="2097410" y="66822"/>
                    <a:pt x="2107091" y="48365"/>
                    <a:pt x="2118310" y="30994"/>
                  </a:cubicBezTo>
                  <a:cubicBezTo>
                    <a:pt x="2125638" y="19594"/>
                    <a:pt x="2131338" y="-6553"/>
                    <a:pt x="2156490" y="10184"/>
                  </a:cubicBezTo>
                  <a:cubicBezTo>
                    <a:pt x="2159476" y="18870"/>
                    <a:pt x="2159114" y="27917"/>
                    <a:pt x="2159204" y="36965"/>
                  </a:cubicBezTo>
                  <a:cubicBezTo>
                    <a:pt x="2159838" y="49360"/>
                    <a:pt x="2159385" y="61665"/>
                    <a:pt x="2159295" y="74060"/>
                  </a:cubicBezTo>
                  <a:cubicBezTo>
                    <a:pt x="2159838" y="92426"/>
                    <a:pt x="2159566" y="110793"/>
                    <a:pt x="2159295" y="129159"/>
                  </a:cubicBezTo>
                  <a:cubicBezTo>
                    <a:pt x="2147714" y="445188"/>
                    <a:pt x="2092253" y="751174"/>
                    <a:pt x="1946679" y="1040604"/>
                  </a:cubicBezTo>
                  <a:cubicBezTo>
                    <a:pt x="2114962" y="927238"/>
                    <a:pt x="2244522" y="785735"/>
                    <a:pt x="2331288" y="606414"/>
                  </a:cubicBezTo>
                  <a:cubicBezTo>
                    <a:pt x="2352278" y="569319"/>
                    <a:pt x="2367025" y="529601"/>
                    <a:pt x="2381682" y="489792"/>
                  </a:cubicBezTo>
                  <a:cubicBezTo>
                    <a:pt x="2401858" y="431979"/>
                    <a:pt x="2418686" y="373351"/>
                    <a:pt x="2427191" y="312642"/>
                  </a:cubicBezTo>
                  <a:cubicBezTo>
                    <a:pt x="2427282" y="310833"/>
                    <a:pt x="2427462" y="309023"/>
                    <a:pt x="2427824" y="307214"/>
                  </a:cubicBezTo>
                  <a:cubicBezTo>
                    <a:pt x="2435515" y="262881"/>
                    <a:pt x="2437143" y="261524"/>
                    <a:pt x="2481024" y="261162"/>
                  </a:cubicBezTo>
                  <a:cubicBezTo>
                    <a:pt x="2527799" y="260800"/>
                    <a:pt x="2574665" y="262248"/>
                    <a:pt x="2621440" y="259714"/>
                  </a:cubicBezTo>
                  <a:cubicBezTo>
                    <a:pt x="2640169" y="263243"/>
                    <a:pt x="2659259" y="260710"/>
                    <a:pt x="2678078" y="261976"/>
                  </a:cubicBezTo>
                  <a:cubicBezTo>
                    <a:pt x="2702416" y="263605"/>
                    <a:pt x="2709021" y="270571"/>
                    <a:pt x="2706125" y="294366"/>
                  </a:cubicBezTo>
                  <a:cubicBezTo>
                    <a:pt x="2696263" y="374256"/>
                    <a:pt x="2679887" y="452788"/>
                    <a:pt x="2655369" y="529510"/>
                  </a:cubicBezTo>
                  <a:cubicBezTo>
                    <a:pt x="2647497" y="552672"/>
                    <a:pt x="2639445" y="575743"/>
                    <a:pt x="2631936" y="598996"/>
                  </a:cubicBezTo>
                  <a:cubicBezTo>
                    <a:pt x="2628859" y="608586"/>
                    <a:pt x="2623612" y="616728"/>
                    <a:pt x="2615560" y="623152"/>
                  </a:cubicBezTo>
                  <a:close/>
                </a:path>
              </a:pathLst>
            </a:custGeom>
            <a:solidFill>
              <a:schemeClr val="accent3"/>
            </a:solidFill>
            <a:ln w="90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33" name="Freeform: Shape 138">
              <a:extLst>
                <a:ext uri="{FF2B5EF4-FFF2-40B4-BE49-F238E27FC236}">
                  <a16:creationId xmlns:a16="http://schemas.microsoft.com/office/drawing/2014/main" id="{D57F365C-AB8F-4523-AC82-33A131F7E24C}"/>
                </a:ext>
              </a:extLst>
            </p:cNvPr>
            <p:cNvSpPr/>
            <p:nvPr/>
          </p:nvSpPr>
          <p:spPr>
            <a:xfrm>
              <a:off x="3306314" y="4668990"/>
              <a:ext cx="1157107" cy="1154658"/>
            </a:xfrm>
            <a:custGeom>
              <a:avLst/>
              <a:gdLst>
                <a:gd name="connsiteX0" fmla="*/ 400623 w 1157107"/>
                <a:gd name="connsiteY0" fmla="*/ 1125158 h 1154658"/>
                <a:gd name="connsiteX1" fmla="*/ 160503 w 1157107"/>
                <a:gd name="connsiteY1" fmla="*/ 973341 h 1154658"/>
                <a:gd name="connsiteX2" fmla="*/ 4976 w 1157107"/>
                <a:gd name="connsiteY2" fmla="*/ 647269 h 1154658"/>
                <a:gd name="connsiteX3" fmla="*/ 0 w 1157107"/>
                <a:gd name="connsiteY3" fmla="*/ 635689 h 1154658"/>
                <a:gd name="connsiteX4" fmla="*/ 0 w 1157107"/>
                <a:gd name="connsiteY4" fmla="*/ 521509 h 1154658"/>
                <a:gd name="connsiteX5" fmla="*/ 37638 w 1157107"/>
                <a:gd name="connsiteY5" fmla="*/ 370507 h 1154658"/>
                <a:gd name="connsiteX6" fmla="*/ 476079 w 1157107"/>
                <a:gd name="connsiteY6" fmla="*/ 9873 h 1154658"/>
                <a:gd name="connsiteX7" fmla="*/ 859693 w 1157107"/>
                <a:gd name="connsiteY7" fmla="*/ 75106 h 1154658"/>
                <a:gd name="connsiteX8" fmla="*/ 891721 w 1157107"/>
                <a:gd name="connsiteY8" fmla="*/ 89310 h 1154658"/>
                <a:gd name="connsiteX9" fmla="*/ 1127499 w 1157107"/>
                <a:gd name="connsiteY9" fmla="*/ 393668 h 1154658"/>
                <a:gd name="connsiteX10" fmla="*/ 1110218 w 1157107"/>
                <a:gd name="connsiteY10" fmla="*/ 802434 h 1154658"/>
                <a:gd name="connsiteX11" fmla="*/ 856617 w 1157107"/>
                <a:gd name="connsiteY11" fmla="*/ 1083630 h 1154658"/>
                <a:gd name="connsiteX12" fmla="*/ 592068 w 1157107"/>
                <a:gd name="connsiteY12" fmla="*/ 1154653 h 1154658"/>
                <a:gd name="connsiteX13" fmla="*/ 400623 w 1157107"/>
                <a:gd name="connsiteY13" fmla="*/ 1125158 h 115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7107" h="1154658">
                  <a:moveTo>
                    <a:pt x="400623" y="1125158"/>
                  </a:moveTo>
                  <a:cubicBezTo>
                    <a:pt x="310600" y="1090325"/>
                    <a:pt x="227635" y="1044364"/>
                    <a:pt x="160503" y="973341"/>
                  </a:cubicBezTo>
                  <a:cubicBezTo>
                    <a:pt x="73556" y="881328"/>
                    <a:pt x="21443" y="772849"/>
                    <a:pt x="4976" y="647269"/>
                  </a:cubicBezTo>
                  <a:cubicBezTo>
                    <a:pt x="4433" y="642836"/>
                    <a:pt x="4886" y="638131"/>
                    <a:pt x="0" y="635689"/>
                  </a:cubicBezTo>
                  <a:cubicBezTo>
                    <a:pt x="0" y="597599"/>
                    <a:pt x="0" y="559509"/>
                    <a:pt x="0" y="521509"/>
                  </a:cubicBezTo>
                  <a:cubicBezTo>
                    <a:pt x="11490" y="470934"/>
                    <a:pt x="17552" y="419001"/>
                    <a:pt x="37638" y="370507"/>
                  </a:cubicBezTo>
                  <a:cubicBezTo>
                    <a:pt x="119789" y="172366"/>
                    <a:pt x="264277" y="49682"/>
                    <a:pt x="476079" y="9873"/>
                  </a:cubicBezTo>
                  <a:cubicBezTo>
                    <a:pt x="611520" y="-15641"/>
                    <a:pt x="739361" y="9059"/>
                    <a:pt x="859693" y="75106"/>
                  </a:cubicBezTo>
                  <a:cubicBezTo>
                    <a:pt x="869916" y="80715"/>
                    <a:pt x="881045" y="84606"/>
                    <a:pt x="891721" y="89310"/>
                  </a:cubicBezTo>
                  <a:cubicBezTo>
                    <a:pt x="1007800" y="161781"/>
                    <a:pt x="1086061" y="264289"/>
                    <a:pt x="1127499" y="393668"/>
                  </a:cubicBezTo>
                  <a:cubicBezTo>
                    <a:pt x="1171650" y="531461"/>
                    <a:pt x="1166855" y="668260"/>
                    <a:pt x="1110218" y="802434"/>
                  </a:cubicBezTo>
                  <a:cubicBezTo>
                    <a:pt x="1058195" y="925661"/>
                    <a:pt x="971791" y="1018579"/>
                    <a:pt x="856617" y="1083630"/>
                  </a:cubicBezTo>
                  <a:cubicBezTo>
                    <a:pt x="775370" y="1129501"/>
                    <a:pt x="687067" y="1155105"/>
                    <a:pt x="592068" y="1154653"/>
                  </a:cubicBezTo>
                  <a:cubicBezTo>
                    <a:pt x="526383" y="1154201"/>
                    <a:pt x="461603" y="1153024"/>
                    <a:pt x="400623" y="1125158"/>
                  </a:cubicBezTo>
                  <a:close/>
                </a:path>
              </a:pathLst>
            </a:custGeom>
            <a:solidFill>
              <a:schemeClr val="accent4"/>
            </a:solidFill>
            <a:ln w="90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p:txBody>
        </p:sp>
      </p:grpSp>
      <p:grpSp>
        <p:nvGrpSpPr>
          <p:cNvPr id="12" name="Group 144">
            <a:extLst>
              <a:ext uri="{FF2B5EF4-FFF2-40B4-BE49-F238E27FC236}">
                <a16:creationId xmlns:a16="http://schemas.microsoft.com/office/drawing/2014/main" id="{835A8F8A-E4DC-4F87-8B51-E25D84D00893}"/>
              </a:ext>
            </a:extLst>
          </p:cNvPr>
          <p:cNvGrpSpPr/>
          <p:nvPr/>
        </p:nvGrpSpPr>
        <p:grpSpPr>
          <a:xfrm>
            <a:off x="8946834" y="3084308"/>
            <a:ext cx="1510038" cy="1509276"/>
            <a:chOff x="2694095" y="150545"/>
            <a:chExt cx="2189491" cy="2188386"/>
          </a:xfrm>
        </p:grpSpPr>
        <p:sp>
          <p:nvSpPr>
            <p:cNvPr id="13" name="Freeform: Shape 145">
              <a:extLst>
                <a:ext uri="{FF2B5EF4-FFF2-40B4-BE49-F238E27FC236}">
                  <a16:creationId xmlns:a16="http://schemas.microsoft.com/office/drawing/2014/main" id="{54A6BD7F-50DA-4E0B-80AE-C1E0FE729252}"/>
                </a:ext>
              </a:extLst>
            </p:cNvPr>
            <p:cNvSpPr/>
            <p:nvPr/>
          </p:nvSpPr>
          <p:spPr>
            <a:xfrm>
              <a:off x="2694095" y="150545"/>
              <a:ext cx="2188386" cy="2188386"/>
            </a:xfrm>
            <a:custGeom>
              <a:avLst/>
              <a:gdLst>
                <a:gd name="connsiteX0" fmla="*/ 5063164 w 5063163"/>
                <a:gd name="connsiteY0" fmla="*/ 2531582 h 5063163"/>
                <a:gd name="connsiteX1" fmla="*/ 2531582 w 5063163"/>
                <a:gd name="connsiteY1" fmla="*/ 5063164 h 5063163"/>
                <a:gd name="connsiteX2" fmla="*/ 0 w 5063163"/>
                <a:gd name="connsiteY2" fmla="*/ 2531582 h 5063163"/>
                <a:gd name="connsiteX3" fmla="*/ 2531582 w 5063163"/>
                <a:gd name="connsiteY3" fmla="*/ 0 h 5063163"/>
                <a:gd name="connsiteX4" fmla="*/ 5063164 w 5063163"/>
                <a:gd name="connsiteY4" fmla="*/ 2531582 h 5063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3163" h="5063163">
                  <a:moveTo>
                    <a:pt x="5063164" y="2531582"/>
                  </a:moveTo>
                  <a:cubicBezTo>
                    <a:pt x="5063164" y="3929736"/>
                    <a:pt x="3929736" y="5063164"/>
                    <a:pt x="2531582" y="5063164"/>
                  </a:cubicBezTo>
                  <a:cubicBezTo>
                    <a:pt x="1133428" y="5063164"/>
                    <a:pt x="0" y="3929736"/>
                    <a:pt x="0" y="2531582"/>
                  </a:cubicBezTo>
                  <a:cubicBezTo>
                    <a:pt x="0" y="1133428"/>
                    <a:pt x="1133428" y="0"/>
                    <a:pt x="2531582" y="0"/>
                  </a:cubicBezTo>
                  <a:cubicBezTo>
                    <a:pt x="3929736" y="0"/>
                    <a:pt x="5063164" y="1133428"/>
                    <a:pt x="5063164" y="2531582"/>
                  </a:cubicBezTo>
                  <a:close/>
                </a:path>
              </a:pathLst>
            </a:custGeom>
            <a:solidFill>
              <a:schemeClr val="accent5">
                <a:lumMod val="20000"/>
                <a:lumOff val="80000"/>
              </a:schemeClr>
            </a:solidFill>
            <a:ln w="85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4" name="Freeform: Shape 146">
              <a:extLst>
                <a:ext uri="{FF2B5EF4-FFF2-40B4-BE49-F238E27FC236}">
                  <a16:creationId xmlns:a16="http://schemas.microsoft.com/office/drawing/2014/main" id="{56F740C5-7B00-4E7C-8147-FE96990FEF2F}"/>
                </a:ext>
              </a:extLst>
            </p:cNvPr>
            <p:cNvSpPr/>
            <p:nvPr/>
          </p:nvSpPr>
          <p:spPr>
            <a:xfrm>
              <a:off x="3149837" y="152382"/>
              <a:ext cx="1733749" cy="2177435"/>
            </a:xfrm>
            <a:custGeom>
              <a:avLst/>
              <a:gdLst>
                <a:gd name="connsiteX0" fmla="*/ 848114 w 1878869"/>
                <a:gd name="connsiteY0" fmla="*/ 1699384 h 2359692"/>
                <a:gd name="connsiteX1" fmla="*/ 868186 w 1878869"/>
                <a:gd name="connsiteY1" fmla="*/ 1703335 h 2359692"/>
                <a:gd name="connsiteX2" fmla="*/ 870779 w 1878869"/>
                <a:gd name="connsiteY2" fmla="*/ 1705131 h 2359692"/>
                <a:gd name="connsiteX3" fmla="*/ 893804 w 1878869"/>
                <a:gd name="connsiteY3" fmla="*/ 1729272 h 2359692"/>
                <a:gd name="connsiteX4" fmla="*/ 894722 w 1878869"/>
                <a:gd name="connsiteY4" fmla="*/ 1731268 h 2359692"/>
                <a:gd name="connsiteX5" fmla="*/ 808170 w 1878869"/>
                <a:gd name="connsiteY5" fmla="*/ 1726639 h 2359692"/>
                <a:gd name="connsiteX6" fmla="*/ 800988 w 1878869"/>
                <a:gd name="connsiteY6" fmla="*/ 1715067 h 2359692"/>
                <a:gd name="connsiteX7" fmla="*/ 810286 w 1878869"/>
                <a:gd name="connsiteY7" fmla="*/ 1707046 h 2359692"/>
                <a:gd name="connsiteX8" fmla="*/ 848114 w 1878869"/>
                <a:gd name="connsiteY8" fmla="*/ 1699384 h 2359692"/>
                <a:gd name="connsiteX9" fmla="*/ 626249 w 1878869"/>
                <a:gd name="connsiteY9" fmla="*/ 1653335 h 2359692"/>
                <a:gd name="connsiteX10" fmla="*/ 708890 w 1878869"/>
                <a:gd name="connsiteY10" fmla="*/ 1676319 h 2359692"/>
                <a:gd name="connsiteX11" fmla="*/ 737262 w 1878869"/>
                <a:gd name="connsiteY11" fmla="*/ 1679911 h 2359692"/>
                <a:gd name="connsiteX12" fmla="*/ 779679 w 1878869"/>
                <a:gd name="connsiteY12" fmla="*/ 1693838 h 2359692"/>
                <a:gd name="connsiteX13" fmla="*/ 782752 w 1878869"/>
                <a:gd name="connsiteY13" fmla="*/ 1699623 h 2359692"/>
                <a:gd name="connsiteX14" fmla="*/ 772935 w 1878869"/>
                <a:gd name="connsiteY14" fmla="*/ 1711874 h 2359692"/>
                <a:gd name="connsiteX15" fmla="*/ 741252 w 1878869"/>
                <a:gd name="connsiteY15" fmla="*/ 1716264 h 2359692"/>
                <a:gd name="connsiteX16" fmla="*/ 731356 w 1878869"/>
                <a:gd name="connsiteY16" fmla="*/ 1712393 h 2359692"/>
                <a:gd name="connsiteX17" fmla="*/ 687022 w 1878869"/>
                <a:gd name="connsiteY17" fmla="*/ 1683821 h 2359692"/>
                <a:gd name="connsiteX18" fmla="*/ 598077 w 1878869"/>
                <a:gd name="connsiteY18" fmla="*/ 1660318 h 2359692"/>
                <a:gd name="connsiteX19" fmla="*/ 626249 w 1878869"/>
                <a:gd name="connsiteY19" fmla="*/ 1653335 h 2359692"/>
                <a:gd name="connsiteX20" fmla="*/ 976644 w 1878869"/>
                <a:gd name="connsiteY20" fmla="*/ 1025170 h 2359692"/>
                <a:gd name="connsiteX21" fmla="*/ 1048151 w 1878869"/>
                <a:gd name="connsiteY21" fmla="*/ 1085664 h 2359692"/>
                <a:gd name="connsiteX22" fmla="*/ 1051384 w 1878869"/>
                <a:gd name="connsiteY22" fmla="*/ 1088657 h 2359692"/>
                <a:gd name="connsiteX23" fmla="*/ 1057848 w 1878869"/>
                <a:gd name="connsiteY23" fmla="*/ 1105177 h 2359692"/>
                <a:gd name="connsiteX24" fmla="*/ 1043562 w 1878869"/>
                <a:gd name="connsiteY24" fmla="*/ 1107013 h 2359692"/>
                <a:gd name="connsiteX25" fmla="*/ 992526 w 1878869"/>
                <a:gd name="connsiteY25" fmla="*/ 1084387 h 2359692"/>
                <a:gd name="connsiteX26" fmla="*/ 976085 w 1878869"/>
                <a:gd name="connsiteY26" fmla="*/ 1059966 h 2359692"/>
                <a:gd name="connsiteX27" fmla="*/ 976644 w 1878869"/>
                <a:gd name="connsiteY27" fmla="*/ 1025170 h 2359692"/>
                <a:gd name="connsiteX28" fmla="*/ 656018 w 1878869"/>
                <a:gd name="connsiteY28" fmla="*/ 705342 h 2359692"/>
                <a:gd name="connsiteX29" fmla="*/ 660168 w 1878869"/>
                <a:gd name="connsiteY29" fmla="*/ 706579 h 2359692"/>
                <a:gd name="connsiteX30" fmla="*/ 658053 w 1878869"/>
                <a:gd name="connsiteY30" fmla="*/ 708455 h 2359692"/>
                <a:gd name="connsiteX31" fmla="*/ 656018 w 1878869"/>
                <a:gd name="connsiteY31" fmla="*/ 705342 h 2359692"/>
                <a:gd name="connsiteX32" fmla="*/ 637621 w 1878869"/>
                <a:gd name="connsiteY32" fmla="*/ 632677 h 2359692"/>
                <a:gd name="connsiteX33" fmla="*/ 727724 w 1878869"/>
                <a:gd name="connsiteY33" fmla="*/ 672581 h 2359692"/>
                <a:gd name="connsiteX34" fmla="*/ 758091 w 1878869"/>
                <a:gd name="connsiteY34" fmla="*/ 705821 h 2359692"/>
                <a:gd name="connsiteX35" fmla="*/ 788897 w 1878869"/>
                <a:gd name="connsiteY35" fmla="*/ 736387 h 2359692"/>
                <a:gd name="connsiteX36" fmla="*/ 832711 w 1878869"/>
                <a:gd name="connsiteY36" fmla="*/ 779443 h 2359692"/>
                <a:gd name="connsiteX37" fmla="*/ 831155 w 1878869"/>
                <a:gd name="connsiteY37" fmla="*/ 787943 h 2359692"/>
                <a:gd name="connsiteX38" fmla="*/ 812440 w 1878869"/>
                <a:gd name="connsiteY38" fmla="*/ 826370 h 2359692"/>
                <a:gd name="connsiteX39" fmla="*/ 804260 w 1878869"/>
                <a:gd name="connsiteY39" fmla="*/ 835229 h 2359692"/>
                <a:gd name="connsiteX40" fmla="*/ 772297 w 1878869"/>
                <a:gd name="connsiteY40" fmla="*/ 833314 h 2359692"/>
                <a:gd name="connsiteX41" fmla="*/ 691492 w 1878869"/>
                <a:gd name="connsiteY41" fmla="*/ 811286 h 2359692"/>
                <a:gd name="connsiteX42" fmla="*/ 698116 w 1878869"/>
                <a:gd name="connsiteY42" fmla="*/ 806179 h 2359692"/>
                <a:gd name="connsiteX43" fmla="*/ 727565 w 1878869"/>
                <a:gd name="connsiteY43" fmla="*/ 748718 h 2359692"/>
                <a:gd name="connsiteX44" fmla="*/ 701388 w 1878869"/>
                <a:gd name="connsiteY44" fmla="*/ 713363 h 2359692"/>
                <a:gd name="connsiteX45" fmla="*/ 644285 w 1878869"/>
                <a:gd name="connsiteY45" fmla="*/ 693890 h 2359692"/>
                <a:gd name="connsiteX46" fmla="*/ 607175 w 1878869"/>
                <a:gd name="connsiteY46" fmla="*/ 654145 h 2359692"/>
                <a:gd name="connsiteX47" fmla="*/ 606855 w 1878869"/>
                <a:gd name="connsiteY47" fmla="*/ 650993 h 2359692"/>
                <a:gd name="connsiteX48" fmla="*/ 637621 w 1878869"/>
                <a:gd name="connsiteY48" fmla="*/ 632677 h 2359692"/>
                <a:gd name="connsiteX49" fmla="*/ 1144399 w 1878869"/>
                <a:gd name="connsiteY49" fmla="*/ 569070 h 2359692"/>
                <a:gd name="connsiteX50" fmla="*/ 1169739 w 1878869"/>
                <a:gd name="connsiteY50" fmla="*/ 584792 h 2359692"/>
                <a:gd name="connsiteX51" fmla="*/ 1168422 w 1878869"/>
                <a:gd name="connsiteY51" fmla="*/ 599916 h 2359692"/>
                <a:gd name="connsiteX52" fmla="*/ 1134344 w 1878869"/>
                <a:gd name="connsiteY52" fmla="*/ 661008 h 2359692"/>
                <a:gd name="connsiteX53" fmla="*/ 1120537 w 1878869"/>
                <a:gd name="connsiteY53" fmla="*/ 664320 h 2359692"/>
                <a:gd name="connsiteX54" fmla="*/ 1087936 w 1878869"/>
                <a:gd name="connsiteY54" fmla="*/ 606660 h 2359692"/>
                <a:gd name="connsiteX55" fmla="*/ 1094600 w 1878869"/>
                <a:gd name="connsiteY55" fmla="*/ 598240 h 2359692"/>
                <a:gd name="connsiteX56" fmla="*/ 1110681 w 1878869"/>
                <a:gd name="connsiteY56" fmla="*/ 586309 h 2359692"/>
                <a:gd name="connsiteX57" fmla="*/ 1144399 w 1878869"/>
                <a:gd name="connsiteY57" fmla="*/ 569070 h 2359692"/>
                <a:gd name="connsiteX58" fmla="*/ 2514 w 1878869"/>
                <a:gd name="connsiteY58" fmla="*/ 557698 h 2359692"/>
                <a:gd name="connsiteX59" fmla="*/ 1117 w 1878869"/>
                <a:gd name="connsiteY59" fmla="*/ 559295 h 2359692"/>
                <a:gd name="connsiteX60" fmla="*/ 0 w 1878869"/>
                <a:gd name="connsiteY60" fmla="*/ 557858 h 2359692"/>
                <a:gd name="connsiteX61" fmla="*/ 2514 w 1878869"/>
                <a:gd name="connsiteY61" fmla="*/ 557698 h 2359692"/>
                <a:gd name="connsiteX62" fmla="*/ 1302583 w 1878869"/>
                <a:gd name="connsiteY62" fmla="*/ 552430 h 2359692"/>
                <a:gd name="connsiteX63" fmla="*/ 1311637 w 1878869"/>
                <a:gd name="connsiteY63" fmla="*/ 554585 h 2359692"/>
                <a:gd name="connsiteX64" fmla="*/ 1394916 w 1878869"/>
                <a:gd name="connsiteY64" fmla="*/ 601791 h 2359692"/>
                <a:gd name="connsiteX65" fmla="*/ 1426799 w 1878869"/>
                <a:gd name="connsiteY65" fmla="*/ 616715 h 2359692"/>
                <a:gd name="connsiteX66" fmla="*/ 1438051 w 1878869"/>
                <a:gd name="connsiteY66" fmla="*/ 645526 h 2359692"/>
                <a:gd name="connsiteX67" fmla="*/ 1436136 w 1878869"/>
                <a:gd name="connsiteY67" fmla="*/ 660729 h 2359692"/>
                <a:gd name="connsiteX68" fmla="*/ 1425961 w 1878869"/>
                <a:gd name="connsiteY68" fmla="*/ 668231 h 2359692"/>
                <a:gd name="connsiteX69" fmla="*/ 1366663 w 1878869"/>
                <a:gd name="connsiteY69" fmla="*/ 641735 h 2359692"/>
                <a:gd name="connsiteX70" fmla="*/ 1364669 w 1878869"/>
                <a:gd name="connsiteY70" fmla="*/ 640817 h 2359692"/>
                <a:gd name="connsiteX71" fmla="*/ 1350263 w 1878869"/>
                <a:gd name="connsiteY71" fmla="*/ 638702 h 2359692"/>
                <a:gd name="connsiteX72" fmla="*/ 1355411 w 1878869"/>
                <a:gd name="connsiteY72" fmla="*/ 657657 h 2359692"/>
                <a:gd name="connsiteX73" fmla="*/ 1374525 w 1878869"/>
                <a:gd name="connsiteY73" fmla="*/ 674336 h 2359692"/>
                <a:gd name="connsiteX74" fmla="*/ 1386935 w 1878869"/>
                <a:gd name="connsiteY74" fmla="*/ 695326 h 2359692"/>
                <a:gd name="connsiteX75" fmla="*/ 1361636 w 1878869"/>
                <a:gd name="connsiteY75" fmla="*/ 688223 h 2359692"/>
                <a:gd name="connsiteX76" fmla="*/ 1328915 w 1878869"/>
                <a:gd name="connsiteY76" fmla="*/ 637346 h 2359692"/>
                <a:gd name="connsiteX77" fmla="*/ 1306130 w 1878869"/>
                <a:gd name="connsiteY77" fmla="*/ 587785 h 2359692"/>
                <a:gd name="connsiteX78" fmla="*/ 1294438 w 1878869"/>
                <a:gd name="connsiteY78" fmla="*/ 566676 h 2359692"/>
                <a:gd name="connsiteX79" fmla="*/ 1294039 w 1878869"/>
                <a:gd name="connsiteY79" fmla="*/ 557578 h 2359692"/>
                <a:gd name="connsiteX80" fmla="*/ 1302583 w 1878869"/>
                <a:gd name="connsiteY80" fmla="*/ 552430 h 2359692"/>
                <a:gd name="connsiteX81" fmla="*/ 1665263 w 1878869"/>
                <a:gd name="connsiteY81" fmla="*/ 505903 h 2359692"/>
                <a:gd name="connsiteX82" fmla="*/ 1694114 w 1878869"/>
                <a:gd name="connsiteY82" fmla="*/ 548041 h 2359692"/>
                <a:gd name="connsiteX83" fmla="*/ 1797983 w 1878869"/>
                <a:gd name="connsiteY83" fmla="*/ 749396 h 2359692"/>
                <a:gd name="connsiteX84" fmla="*/ 1844112 w 1878869"/>
                <a:gd name="connsiteY84" fmla="*/ 893927 h 2359692"/>
                <a:gd name="connsiteX85" fmla="*/ 1877232 w 1878869"/>
                <a:gd name="connsiteY85" fmla="*/ 1243883 h 2359692"/>
                <a:gd name="connsiteX86" fmla="*/ 1872803 w 1878869"/>
                <a:gd name="connsiteY86" fmla="*/ 1299947 h 2359692"/>
                <a:gd name="connsiteX87" fmla="*/ 1863705 w 1878869"/>
                <a:gd name="connsiteY87" fmla="*/ 1311839 h 2359692"/>
                <a:gd name="connsiteX88" fmla="*/ 1837727 w 1878869"/>
                <a:gd name="connsiteY88" fmla="*/ 1333706 h 2359692"/>
                <a:gd name="connsiteX89" fmla="*/ 1807082 w 1878869"/>
                <a:gd name="connsiteY89" fmla="*/ 1382109 h 2359692"/>
                <a:gd name="connsiteX90" fmla="*/ 1794472 w 1878869"/>
                <a:gd name="connsiteY90" fmla="*/ 1387616 h 2359692"/>
                <a:gd name="connsiteX91" fmla="*/ 1762269 w 1878869"/>
                <a:gd name="connsiteY91" fmla="*/ 1380234 h 2359692"/>
                <a:gd name="connsiteX92" fmla="*/ 1754808 w 1878869"/>
                <a:gd name="connsiteY92" fmla="*/ 1375964 h 2359692"/>
                <a:gd name="connsiteX93" fmla="*/ 1705446 w 1878869"/>
                <a:gd name="connsiteY93" fmla="*/ 1310522 h 2359692"/>
                <a:gd name="connsiteX94" fmla="*/ 1668974 w 1878869"/>
                <a:gd name="connsiteY94" fmla="*/ 1210204 h 2359692"/>
                <a:gd name="connsiteX95" fmla="*/ 1658879 w 1878869"/>
                <a:gd name="connsiteY95" fmla="*/ 1138537 h 2359692"/>
                <a:gd name="connsiteX96" fmla="*/ 1660475 w 1878869"/>
                <a:gd name="connsiteY96" fmla="*/ 1022736 h 2359692"/>
                <a:gd name="connsiteX97" fmla="*/ 1650459 w 1878869"/>
                <a:gd name="connsiteY97" fmla="*/ 987262 h 2359692"/>
                <a:gd name="connsiteX98" fmla="*/ 1624482 w 1878869"/>
                <a:gd name="connsiteY98" fmla="*/ 918348 h 2359692"/>
                <a:gd name="connsiteX99" fmla="*/ 1632981 w 1878869"/>
                <a:gd name="connsiteY99" fmla="*/ 881836 h 2359692"/>
                <a:gd name="connsiteX100" fmla="*/ 1643077 w 1878869"/>
                <a:gd name="connsiteY100" fmla="*/ 829721 h 2359692"/>
                <a:gd name="connsiteX101" fmla="*/ 1645272 w 1878869"/>
                <a:gd name="connsiteY101" fmla="*/ 806937 h 2359692"/>
                <a:gd name="connsiteX102" fmla="*/ 1647387 w 1878869"/>
                <a:gd name="connsiteY102" fmla="*/ 769906 h 2359692"/>
                <a:gd name="connsiteX103" fmla="*/ 1649222 w 1878869"/>
                <a:gd name="connsiteY103" fmla="*/ 697242 h 2359692"/>
                <a:gd name="connsiteX104" fmla="*/ 1657522 w 1878869"/>
                <a:gd name="connsiteY104" fmla="*/ 689062 h 2359692"/>
                <a:gd name="connsiteX105" fmla="*/ 1683819 w 1878869"/>
                <a:gd name="connsiteY105" fmla="*/ 694169 h 2359692"/>
                <a:gd name="connsiteX106" fmla="*/ 1691480 w 1878869"/>
                <a:gd name="connsiteY106" fmla="*/ 689261 h 2359692"/>
                <a:gd name="connsiteX107" fmla="*/ 1688368 w 1878869"/>
                <a:gd name="connsiteY107" fmla="*/ 642254 h 2359692"/>
                <a:gd name="connsiteX108" fmla="*/ 1668017 w 1878869"/>
                <a:gd name="connsiteY108" fmla="*/ 614162 h 2359692"/>
                <a:gd name="connsiteX109" fmla="*/ 1649821 w 1878869"/>
                <a:gd name="connsiteY109" fmla="*/ 586669 h 2359692"/>
                <a:gd name="connsiteX110" fmla="*/ 1669653 w 1878869"/>
                <a:gd name="connsiteY110" fmla="*/ 553708 h 2359692"/>
                <a:gd name="connsiteX111" fmla="*/ 1665263 w 1878869"/>
                <a:gd name="connsiteY111" fmla="*/ 505903 h 2359692"/>
                <a:gd name="connsiteX112" fmla="*/ 252470 w 1878869"/>
                <a:gd name="connsiteY112" fmla="*/ 456128 h 2359692"/>
                <a:gd name="connsiteX113" fmla="*/ 282119 w 1878869"/>
                <a:gd name="connsiteY113" fmla="*/ 464403 h 2359692"/>
                <a:gd name="connsiteX114" fmla="*/ 286748 w 1878869"/>
                <a:gd name="connsiteY114" fmla="*/ 472583 h 2359692"/>
                <a:gd name="connsiteX115" fmla="*/ 295048 w 1878869"/>
                <a:gd name="connsiteY115" fmla="*/ 532359 h 2359692"/>
                <a:gd name="connsiteX116" fmla="*/ 300555 w 1878869"/>
                <a:gd name="connsiteY116" fmla="*/ 549558 h 2359692"/>
                <a:gd name="connsiteX117" fmla="*/ 327888 w 1878869"/>
                <a:gd name="connsiteY117" fmla="*/ 585989 h 2359692"/>
                <a:gd name="connsiteX118" fmla="*/ 374695 w 1878869"/>
                <a:gd name="connsiteY118" fmla="*/ 625854 h 2359692"/>
                <a:gd name="connsiteX119" fmla="*/ 461367 w 1878869"/>
                <a:gd name="connsiteY119" fmla="*/ 693530 h 2359692"/>
                <a:gd name="connsiteX120" fmla="*/ 471742 w 1878869"/>
                <a:gd name="connsiteY120" fmla="*/ 689101 h 2359692"/>
                <a:gd name="connsiteX121" fmla="*/ 474973 w 1878869"/>
                <a:gd name="connsiteY121" fmla="*/ 669628 h 2359692"/>
                <a:gd name="connsiteX122" fmla="*/ 471941 w 1878869"/>
                <a:gd name="connsiteY122" fmla="*/ 662086 h 2359692"/>
                <a:gd name="connsiteX123" fmla="*/ 459730 w 1878869"/>
                <a:gd name="connsiteY123" fmla="*/ 652669 h 2359692"/>
                <a:gd name="connsiteX124" fmla="*/ 440218 w 1878869"/>
                <a:gd name="connsiteY124" fmla="*/ 619509 h 2359692"/>
                <a:gd name="connsiteX125" fmla="*/ 423139 w 1878869"/>
                <a:gd name="connsiteY125" fmla="*/ 599158 h 2359692"/>
                <a:gd name="connsiteX126" fmla="*/ 422979 w 1878869"/>
                <a:gd name="connsiteY126" fmla="*/ 582718 h 2359692"/>
                <a:gd name="connsiteX127" fmla="*/ 463162 w 1878869"/>
                <a:gd name="connsiteY127" fmla="*/ 572223 h 2359692"/>
                <a:gd name="connsiteX128" fmla="*/ 470066 w 1878869"/>
                <a:gd name="connsiteY128" fmla="*/ 578527 h 2359692"/>
                <a:gd name="connsiteX129" fmla="*/ 507934 w 1878869"/>
                <a:gd name="connsiteY129" fmla="*/ 614880 h 2359692"/>
                <a:gd name="connsiteX130" fmla="*/ 514399 w 1878869"/>
                <a:gd name="connsiteY130" fmla="*/ 623060 h 2359692"/>
                <a:gd name="connsiteX131" fmla="*/ 524375 w 1878869"/>
                <a:gd name="connsiteY131" fmla="*/ 683914 h 2359692"/>
                <a:gd name="connsiteX132" fmla="*/ 539498 w 1878869"/>
                <a:gd name="connsiteY132" fmla="*/ 709053 h 2359692"/>
                <a:gd name="connsiteX133" fmla="*/ 546362 w 1878869"/>
                <a:gd name="connsiteY133" fmla="*/ 708973 h 2359692"/>
                <a:gd name="connsiteX134" fmla="*/ 565675 w 1878869"/>
                <a:gd name="connsiteY134" fmla="*/ 682517 h 2359692"/>
                <a:gd name="connsiteX135" fmla="*/ 569107 w 1878869"/>
                <a:gd name="connsiteY135" fmla="*/ 663004 h 2359692"/>
                <a:gd name="connsiteX136" fmla="*/ 580719 w 1878869"/>
                <a:gd name="connsiteY136" fmla="*/ 653786 h 2359692"/>
                <a:gd name="connsiteX137" fmla="*/ 588420 w 1878869"/>
                <a:gd name="connsiteY137" fmla="*/ 664201 h 2359692"/>
                <a:gd name="connsiteX138" fmla="*/ 593967 w 1878869"/>
                <a:gd name="connsiteY138" fmla="*/ 704584 h 2359692"/>
                <a:gd name="connsiteX139" fmla="*/ 601828 w 1878869"/>
                <a:gd name="connsiteY139" fmla="*/ 713602 h 2359692"/>
                <a:gd name="connsiteX140" fmla="*/ 647836 w 1878869"/>
                <a:gd name="connsiteY140" fmla="*/ 714200 h 2359692"/>
                <a:gd name="connsiteX141" fmla="*/ 662322 w 1878869"/>
                <a:gd name="connsiteY141" fmla="*/ 719548 h 2359692"/>
                <a:gd name="connsiteX142" fmla="*/ 663679 w 1878869"/>
                <a:gd name="connsiteY142" fmla="*/ 745644 h 2359692"/>
                <a:gd name="connsiteX143" fmla="*/ 624054 w 1878869"/>
                <a:gd name="connsiteY143" fmla="*/ 778645 h 2359692"/>
                <a:gd name="connsiteX144" fmla="*/ 546960 w 1878869"/>
                <a:gd name="connsiteY144" fmla="*/ 866952 h 2359692"/>
                <a:gd name="connsiteX145" fmla="*/ 544566 w 1878869"/>
                <a:gd name="connsiteY145" fmla="*/ 877566 h 2359692"/>
                <a:gd name="connsiteX146" fmla="*/ 541054 w 1878869"/>
                <a:gd name="connsiteY146" fmla="*/ 917150 h 2359692"/>
                <a:gd name="connsiteX147" fmla="*/ 567790 w 1878869"/>
                <a:gd name="connsiteY147" fmla="*/ 954341 h 2359692"/>
                <a:gd name="connsiteX148" fmla="*/ 623735 w 1878869"/>
                <a:gd name="connsiteY148" fmla="*/ 970701 h 2359692"/>
                <a:gd name="connsiteX149" fmla="*/ 637222 w 1878869"/>
                <a:gd name="connsiteY149" fmla="*/ 990414 h 2359692"/>
                <a:gd name="connsiteX150" fmla="*/ 682353 w 1878869"/>
                <a:gd name="connsiteY150" fmla="*/ 1063278 h 2359692"/>
                <a:gd name="connsiteX151" fmla="*/ 688578 w 1878869"/>
                <a:gd name="connsiteY151" fmla="*/ 1059168 h 2359692"/>
                <a:gd name="connsiteX152" fmla="*/ 700031 w 1878869"/>
                <a:gd name="connsiteY152" fmla="*/ 989536 h 2359692"/>
                <a:gd name="connsiteX153" fmla="*/ 711084 w 1878869"/>
                <a:gd name="connsiteY153" fmla="*/ 963678 h 2359692"/>
                <a:gd name="connsiteX154" fmla="*/ 710445 w 1878869"/>
                <a:gd name="connsiteY154" fmla="*/ 951428 h 2359692"/>
                <a:gd name="connsiteX155" fmla="*/ 696719 w 1878869"/>
                <a:gd name="connsiteY155" fmla="*/ 916033 h 2359692"/>
                <a:gd name="connsiteX156" fmla="*/ 694923 w 1878869"/>
                <a:gd name="connsiteY156" fmla="*/ 862003 h 2359692"/>
                <a:gd name="connsiteX157" fmla="*/ 720462 w 1878869"/>
                <a:gd name="connsiteY157" fmla="*/ 844087 h 2359692"/>
                <a:gd name="connsiteX158" fmla="*/ 774012 w 1878869"/>
                <a:gd name="connsiteY158" fmla="*/ 867191 h 2359692"/>
                <a:gd name="connsiteX159" fmla="*/ 793525 w 1878869"/>
                <a:gd name="connsiteY159" fmla="*/ 889019 h 2359692"/>
                <a:gd name="connsiteX160" fmla="*/ 809686 w 1878869"/>
                <a:gd name="connsiteY160" fmla="*/ 898835 h 2359692"/>
                <a:gd name="connsiteX161" fmla="*/ 843485 w 1878869"/>
                <a:gd name="connsiteY161" fmla="*/ 903264 h 2359692"/>
                <a:gd name="connsiteX162" fmla="*/ 870500 w 1878869"/>
                <a:gd name="connsiteY162" fmla="*/ 913480 h 2359692"/>
                <a:gd name="connsiteX163" fmla="*/ 952502 w 1878869"/>
                <a:gd name="connsiteY163" fmla="*/ 988179 h 2359692"/>
                <a:gd name="connsiteX164" fmla="*/ 968025 w 1878869"/>
                <a:gd name="connsiteY164" fmla="*/ 1024292 h 2359692"/>
                <a:gd name="connsiteX165" fmla="*/ 951863 w 1878869"/>
                <a:gd name="connsiteY165" fmla="*/ 1052424 h 2359692"/>
                <a:gd name="connsiteX166" fmla="*/ 904817 w 1878869"/>
                <a:gd name="connsiteY166" fmla="*/ 1066670 h 2359692"/>
                <a:gd name="connsiteX167" fmla="*/ 853142 w 1878869"/>
                <a:gd name="connsiteY167" fmla="*/ 1092129 h 2359692"/>
                <a:gd name="connsiteX168" fmla="*/ 833709 w 1878869"/>
                <a:gd name="connsiteY168" fmla="*/ 1111641 h 2359692"/>
                <a:gd name="connsiteX169" fmla="*/ 832112 w 1878869"/>
                <a:gd name="connsiteY169" fmla="*/ 1127643 h 2359692"/>
                <a:gd name="connsiteX170" fmla="*/ 844323 w 1878869"/>
                <a:gd name="connsiteY170" fmla="*/ 1126605 h 2359692"/>
                <a:gd name="connsiteX171" fmla="*/ 873014 w 1878869"/>
                <a:gd name="connsiteY171" fmla="*/ 1108609 h 2359692"/>
                <a:gd name="connsiteX172" fmla="*/ 899909 w 1878869"/>
                <a:gd name="connsiteY172" fmla="*/ 1104698 h 2359692"/>
                <a:gd name="connsiteX173" fmla="*/ 905735 w 1878869"/>
                <a:gd name="connsiteY173" fmla="*/ 1117428 h 2359692"/>
                <a:gd name="connsiteX174" fmla="*/ 929438 w 1878869"/>
                <a:gd name="connsiteY174" fmla="*/ 1135903 h 2359692"/>
                <a:gd name="connsiteX175" fmla="*/ 944761 w 1878869"/>
                <a:gd name="connsiteY175" fmla="*/ 1134027 h 2359692"/>
                <a:gd name="connsiteX176" fmla="*/ 965910 w 1878869"/>
                <a:gd name="connsiteY176" fmla="*/ 1147914 h 2359692"/>
                <a:gd name="connsiteX177" fmla="*/ 962079 w 1878869"/>
                <a:gd name="connsiteY177" fmla="*/ 1154378 h 2359692"/>
                <a:gd name="connsiteX178" fmla="*/ 925607 w 1878869"/>
                <a:gd name="connsiteY178" fmla="*/ 1175009 h 2359692"/>
                <a:gd name="connsiteX179" fmla="*/ 898273 w 1878869"/>
                <a:gd name="connsiteY179" fmla="*/ 1196597 h 2359692"/>
                <a:gd name="connsiteX180" fmla="*/ 885424 w 1878869"/>
                <a:gd name="connsiteY180" fmla="*/ 1198472 h 2359692"/>
                <a:gd name="connsiteX181" fmla="*/ 844722 w 1878869"/>
                <a:gd name="connsiteY181" fmla="*/ 1210284 h 2359692"/>
                <a:gd name="connsiteX182" fmla="*/ 820022 w 1878869"/>
                <a:gd name="connsiteY182" fmla="*/ 1255574 h 2359692"/>
                <a:gd name="connsiteX183" fmla="*/ 813637 w 1878869"/>
                <a:gd name="connsiteY183" fmla="*/ 1262557 h 2359692"/>
                <a:gd name="connsiteX184" fmla="*/ 777324 w 1878869"/>
                <a:gd name="connsiteY184" fmla="*/ 1304097 h 2359692"/>
                <a:gd name="connsiteX185" fmla="*/ 760964 w 1878869"/>
                <a:gd name="connsiteY185" fmla="*/ 1347233 h 2359692"/>
                <a:gd name="connsiteX186" fmla="*/ 757692 w 1878869"/>
                <a:gd name="connsiteY186" fmla="*/ 1385461 h 2359692"/>
                <a:gd name="connsiteX187" fmla="*/ 749432 w 1878869"/>
                <a:gd name="connsiteY187" fmla="*/ 1402260 h 2359692"/>
                <a:gd name="connsiteX188" fmla="*/ 691731 w 1878869"/>
                <a:gd name="connsiteY188" fmla="*/ 1446633 h 2359692"/>
                <a:gd name="connsiteX189" fmla="*/ 664078 w 1878869"/>
                <a:gd name="connsiteY189" fmla="*/ 1490328 h 2359692"/>
                <a:gd name="connsiteX190" fmla="*/ 659848 w 1878869"/>
                <a:gd name="connsiteY190" fmla="*/ 1510759 h 2359692"/>
                <a:gd name="connsiteX191" fmla="*/ 665115 w 1878869"/>
                <a:gd name="connsiteY191" fmla="*/ 1536975 h 2359692"/>
                <a:gd name="connsiteX192" fmla="*/ 678882 w 1878869"/>
                <a:gd name="connsiteY192" fmla="*/ 1580830 h 2359692"/>
                <a:gd name="connsiteX193" fmla="*/ 675171 w 1878869"/>
                <a:gd name="connsiteY193" fmla="*/ 1590088 h 2359692"/>
                <a:gd name="connsiteX194" fmla="*/ 657054 w 1878869"/>
                <a:gd name="connsiteY194" fmla="*/ 1589928 h 2359692"/>
                <a:gd name="connsiteX195" fmla="*/ 620343 w 1878869"/>
                <a:gd name="connsiteY195" fmla="*/ 1536218 h 2359692"/>
                <a:gd name="connsiteX196" fmla="*/ 600391 w 1878869"/>
                <a:gd name="connsiteY196" fmla="*/ 1520176 h 2359692"/>
                <a:gd name="connsiteX197" fmla="*/ 548676 w 1878869"/>
                <a:gd name="connsiteY197" fmla="*/ 1506689 h 2359692"/>
                <a:gd name="connsiteX198" fmla="*/ 521421 w 1878869"/>
                <a:gd name="connsiteY198" fmla="*/ 1512036 h 2359692"/>
                <a:gd name="connsiteX199" fmla="*/ 475133 w 1878869"/>
                <a:gd name="connsiteY199" fmla="*/ 1512874 h 2359692"/>
                <a:gd name="connsiteX200" fmla="*/ 433513 w 1878869"/>
                <a:gd name="connsiteY200" fmla="*/ 1506130 h 2359692"/>
                <a:gd name="connsiteX201" fmla="*/ 392532 w 1878869"/>
                <a:gd name="connsiteY201" fmla="*/ 1514709 h 2359692"/>
                <a:gd name="connsiteX202" fmla="*/ 383674 w 1878869"/>
                <a:gd name="connsiteY202" fmla="*/ 1520735 h 2359692"/>
                <a:gd name="connsiteX203" fmla="*/ 352868 w 1878869"/>
                <a:gd name="connsiteY203" fmla="*/ 1562434 h 2359692"/>
                <a:gd name="connsiteX204" fmla="*/ 347481 w 1878869"/>
                <a:gd name="connsiteY204" fmla="*/ 1580112 h 2359692"/>
                <a:gd name="connsiteX205" fmla="*/ 347242 w 1878869"/>
                <a:gd name="connsiteY205" fmla="*/ 1651340 h 2359692"/>
                <a:gd name="connsiteX206" fmla="*/ 354903 w 1878869"/>
                <a:gd name="connsiteY206" fmla="*/ 1664029 h 2359692"/>
                <a:gd name="connsiteX207" fmla="*/ 378845 w 1878869"/>
                <a:gd name="connsiteY207" fmla="*/ 1683542 h 2359692"/>
                <a:gd name="connsiteX208" fmla="*/ 425772 w 1878869"/>
                <a:gd name="connsiteY208" fmla="*/ 1706686 h 2359692"/>
                <a:gd name="connsiteX209" fmla="*/ 459371 w 1878869"/>
                <a:gd name="connsiteY209" fmla="*/ 1693079 h 2359692"/>
                <a:gd name="connsiteX210" fmla="*/ 497878 w 1878869"/>
                <a:gd name="connsiteY210" fmla="*/ 1665625 h 2359692"/>
                <a:gd name="connsiteX211" fmla="*/ 517710 w 1878869"/>
                <a:gd name="connsiteY211" fmla="*/ 1673087 h 2359692"/>
                <a:gd name="connsiteX212" fmla="*/ 525292 w 1878869"/>
                <a:gd name="connsiteY212" fmla="*/ 1689727 h 2359692"/>
                <a:gd name="connsiteX213" fmla="*/ 509131 w 1878869"/>
                <a:gd name="connsiteY213" fmla="*/ 1742759 h 2359692"/>
                <a:gd name="connsiteX214" fmla="*/ 511725 w 1878869"/>
                <a:gd name="connsiteY214" fmla="*/ 1768099 h 2359692"/>
                <a:gd name="connsiteX215" fmla="*/ 526489 w 1878869"/>
                <a:gd name="connsiteY215" fmla="*/ 1771251 h 2359692"/>
                <a:gd name="connsiteX216" fmla="*/ 593288 w 1878869"/>
                <a:gd name="connsiteY216" fmla="*/ 1782065 h 2359692"/>
                <a:gd name="connsiteX217" fmla="*/ 618707 w 1878869"/>
                <a:gd name="connsiteY217" fmla="*/ 1798106 h 2359692"/>
                <a:gd name="connsiteX218" fmla="*/ 620063 w 1878869"/>
                <a:gd name="connsiteY218" fmla="*/ 1808322 h 2359692"/>
                <a:gd name="connsiteX219" fmla="*/ 611125 w 1878869"/>
                <a:gd name="connsiteY219" fmla="*/ 1851817 h 2359692"/>
                <a:gd name="connsiteX220" fmla="*/ 621420 w 1878869"/>
                <a:gd name="connsiteY220" fmla="*/ 1883699 h 2359692"/>
                <a:gd name="connsiteX221" fmla="*/ 622338 w 1878869"/>
                <a:gd name="connsiteY221" fmla="*/ 1884298 h 2359692"/>
                <a:gd name="connsiteX222" fmla="*/ 709049 w 1878869"/>
                <a:gd name="connsiteY222" fmla="*/ 1914784 h 2359692"/>
                <a:gd name="connsiteX223" fmla="*/ 745960 w 1878869"/>
                <a:gd name="connsiteY223" fmla="*/ 1902574 h 2359692"/>
                <a:gd name="connsiteX224" fmla="*/ 812919 w 1878869"/>
                <a:gd name="connsiteY224" fmla="*/ 1858400 h 2359692"/>
                <a:gd name="connsiteX225" fmla="*/ 826366 w 1878869"/>
                <a:gd name="connsiteY225" fmla="*/ 1860356 h 2359692"/>
                <a:gd name="connsiteX226" fmla="*/ 853581 w 1878869"/>
                <a:gd name="connsiteY226" fmla="*/ 1870292 h 2359692"/>
                <a:gd name="connsiteX227" fmla="*/ 890970 w 1878869"/>
                <a:gd name="connsiteY227" fmla="*/ 1868097 h 2359692"/>
                <a:gd name="connsiteX228" fmla="*/ 919462 w 1878869"/>
                <a:gd name="connsiteY228" fmla="*/ 1861353 h 2359692"/>
                <a:gd name="connsiteX229" fmla="*/ 1030753 w 1878869"/>
                <a:gd name="connsiteY229" fmla="*/ 1848864 h 2359692"/>
                <a:gd name="connsiteX230" fmla="*/ 1042485 w 1878869"/>
                <a:gd name="connsiteY230" fmla="*/ 1849701 h 2359692"/>
                <a:gd name="connsiteX231" fmla="*/ 1102381 w 1878869"/>
                <a:gd name="connsiteY231" fmla="*/ 1874921 h 2359692"/>
                <a:gd name="connsiteX232" fmla="*/ 1146554 w 1878869"/>
                <a:gd name="connsiteY232" fmla="*/ 1884019 h 2359692"/>
                <a:gd name="connsiteX233" fmla="*/ 1237894 w 1878869"/>
                <a:gd name="connsiteY233" fmla="*/ 1886214 h 2359692"/>
                <a:gd name="connsiteX234" fmla="*/ 1258484 w 1878869"/>
                <a:gd name="connsiteY234" fmla="*/ 1895710 h 2359692"/>
                <a:gd name="connsiteX235" fmla="*/ 1293559 w 1878869"/>
                <a:gd name="connsiteY235" fmla="*/ 1938128 h 2359692"/>
                <a:gd name="connsiteX236" fmla="*/ 1314948 w 1878869"/>
                <a:gd name="connsiteY236" fmla="*/ 1945351 h 2359692"/>
                <a:gd name="connsiteX237" fmla="*/ 1440366 w 1878869"/>
                <a:gd name="connsiteY237" fmla="*/ 1921129 h 2359692"/>
                <a:gd name="connsiteX238" fmla="*/ 1475002 w 1878869"/>
                <a:gd name="connsiteY238" fmla="*/ 1907083 h 2359692"/>
                <a:gd name="connsiteX239" fmla="*/ 1504850 w 1878869"/>
                <a:gd name="connsiteY239" fmla="*/ 1910235 h 2359692"/>
                <a:gd name="connsiteX240" fmla="*/ 1511674 w 1878869"/>
                <a:gd name="connsiteY240" fmla="*/ 1948543 h 2359692"/>
                <a:gd name="connsiteX241" fmla="*/ 1480589 w 1878869"/>
                <a:gd name="connsiteY241" fmla="*/ 1992797 h 2359692"/>
                <a:gd name="connsiteX242" fmla="*/ 1448346 w 1878869"/>
                <a:gd name="connsiteY242" fmla="*/ 2085852 h 2359692"/>
                <a:gd name="connsiteX243" fmla="*/ 1443718 w 1878869"/>
                <a:gd name="connsiteY243" fmla="*/ 2097504 h 2359692"/>
                <a:gd name="connsiteX244" fmla="*/ 1324485 w 1878869"/>
                <a:gd name="connsiteY244" fmla="*/ 2183018 h 2359692"/>
                <a:gd name="connsiteX245" fmla="*/ 1197072 w 1878869"/>
                <a:gd name="connsiteY245" fmla="*/ 2253368 h 2359692"/>
                <a:gd name="connsiteX246" fmla="*/ 1100665 w 1878869"/>
                <a:gd name="connsiteY246" fmla="*/ 2293910 h 2359692"/>
                <a:gd name="connsiteX247" fmla="*/ 918863 w 1878869"/>
                <a:gd name="connsiteY247" fmla="*/ 2345825 h 2359692"/>
                <a:gd name="connsiteX248" fmla="*/ 858289 w 1878869"/>
                <a:gd name="connsiteY248" fmla="*/ 2357237 h 2359692"/>
                <a:gd name="connsiteX249" fmla="*/ 845241 w 1878869"/>
                <a:gd name="connsiteY249" fmla="*/ 2357437 h 2359692"/>
                <a:gd name="connsiteX250" fmla="*/ 841889 w 1878869"/>
                <a:gd name="connsiteY250" fmla="*/ 2335410 h 2359692"/>
                <a:gd name="connsiteX251" fmla="*/ 844802 w 1878869"/>
                <a:gd name="connsiteY251" fmla="*/ 2329464 h 2359692"/>
                <a:gd name="connsiteX252" fmla="*/ 851426 w 1878869"/>
                <a:gd name="connsiteY252" fmla="*/ 2282657 h 2359692"/>
                <a:gd name="connsiteX253" fmla="*/ 842607 w 1878869"/>
                <a:gd name="connsiteY253" fmla="*/ 2275595 h 2359692"/>
                <a:gd name="connsiteX254" fmla="*/ 805217 w 1878869"/>
                <a:gd name="connsiteY254" fmla="*/ 2256042 h 2359692"/>
                <a:gd name="connsiteX255" fmla="*/ 733830 w 1878869"/>
                <a:gd name="connsiteY255" fmla="*/ 2182459 h 2359692"/>
                <a:gd name="connsiteX256" fmla="*/ 694843 w 1878869"/>
                <a:gd name="connsiteY256" fmla="*/ 2157639 h 2359692"/>
                <a:gd name="connsiteX257" fmla="*/ 682513 w 1878869"/>
                <a:gd name="connsiteY257" fmla="*/ 2150376 h 2359692"/>
                <a:gd name="connsiteX258" fmla="*/ 650031 w 1878869"/>
                <a:gd name="connsiteY258" fmla="*/ 2077752 h 2359692"/>
                <a:gd name="connsiteX259" fmla="*/ 685785 w 1878869"/>
                <a:gd name="connsiteY259" fmla="*/ 2033857 h 2359692"/>
                <a:gd name="connsiteX260" fmla="*/ 721339 w 1878869"/>
                <a:gd name="connsiteY260" fmla="*/ 1985294 h 2359692"/>
                <a:gd name="connsiteX261" fmla="*/ 725968 w 1878869"/>
                <a:gd name="connsiteY261" fmla="*/ 1934018 h 2359692"/>
                <a:gd name="connsiteX262" fmla="*/ 721618 w 1878869"/>
                <a:gd name="connsiteY262" fmla="*/ 1927514 h 2359692"/>
                <a:gd name="connsiteX263" fmla="*/ 673335 w 1878869"/>
                <a:gd name="connsiteY263" fmla="*/ 1925678 h 2359692"/>
                <a:gd name="connsiteX264" fmla="*/ 598914 w 1878869"/>
                <a:gd name="connsiteY264" fmla="*/ 1912351 h 2359692"/>
                <a:gd name="connsiteX265" fmla="*/ 548716 w 1878869"/>
                <a:gd name="connsiteY265" fmla="*/ 1864825 h 2359692"/>
                <a:gd name="connsiteX266" fmla="*/ 488501 w 1878869"/>
                <a:gd name="connsiteY266" fmla="*/ 1800341 h 2359692"/>
                <a:gd name="connsiteX267" fmla="*/ 381399 w 1878869"/>
                <a:gd name="connsiteY267" fmla="*/ 1752177 h 2359692"/>
                <a:gd name="connsiteX268" fmla="*/ 304665 w 1878869"/>
                <a:gd name="connsiteY268" fmla="*/ 1725042 h 2359692"/>
                <a:gd name="connsiteX269" fmla="*/ 289900 w 1878869"/>
                <a:gd name="connsiteY269" fmla="*/ 1715665 h 2359692"/>
                <a:gd name="connsiteX270" fmla="*/ 266277 w 1878869"/>
                <a:gd name="connsiteY270" fmla="*/ 1694077 h 2359692"/>
                <a:gd name="connsiteX271" fmla="*/ 196006 w 1878869"/>
                <a:gd name="connsiteY271" fmla="*/ 1645594 h 2359692"/>
                <a:gd name="connsiteX272" fmla="*/ 171585 w 1878869"/>
                <a:gd name="connsiteY272" fmla="*/ 1612833 h 2359692"/>
                <a:gd name="connsiteX273" fmla="*/ 176972 w 1878869"/>
                <a:gd name="connsiteY273" fmla="*/ 1594996 h 2359692"/>
                <a:gd name="connsiteX274" fmla="*/ 177731 w 1878869"/>
                <a:gd name="connsiteY274" fmla="*/ 1579513 h 2359692"/>
                <a:gd name="connsiteX275" fmla="*/ 149199 w 1878869"/>
                <a:gd name="connsiteY275" fmla="*/ 1507168 h 2359692"/>
                <a:gd name="connsiteX276" fmla="*/ 121586 w 1878869"/>
                <a:gd name="connsiteY276" fmla="*/ 1428517 h 2359692"/>
                <a:gd name="connsiteX277" fmla="*/ 108178 w 1878869"/>
                <a:gd name="connsiteY277" fmla="*/ 1383067 h 2359692"/>
                <a:gd name="connsiteX278" fmla="*/ 94571 w 1878869"/>
                <a:gd name="connsiteY278" fmla="*/ 1379076 h 2359692"/>
                <a:gd name="connsiteX279" fmla="*/ 83917 w 1878869"/>
                <a:gd name="connsiteY279" fmla="*/ 1389452 h 2359692"/>
                <a:gd name="connsiteX280" fmla="*/ 108857 w 1878869"/>
                <a:gd name="connsiteY280" fmla="*/ 1492004 h 2359692"/>
                <a:gd name="connsiteX281" fmla="*/ 125337 w 1878869"/>
                <a:gd name="connsiteY281" fmla="*/ 1515188 h 2359692"/>
                <a:gd name="connsiteX282" fmla="*/ 109375 w 1878869"/>
                <a:gd name="connsiteY282" fmla="*/ 1506489 h 2359692"/>
                <a:gd name="connsiteX283" fmla="*/ 72265 w 1878869"/>
                <a:gd name="connsiteY283" fmla="*/ 1442963 h 2359692"/>
                <a:gd name="connsiteX284" fmla="*/ 22146 w 1878869"/>
                <a:gd name="connsiteY284" fmla="*/ 1275167 h 2359692"/>
                <a:gd name="connsiteX285" fmla="*/ 22465 w 1878869"/>
                <a:gd name="connsiteY285" fmla="*/ 1248831 h 2359692"/>
                <a:gd name="connsiteX286" fmla="*/ 37908 w 1878869"/>
                <a:gd name="connsiteY286" fmla="*/ 1119662 h 2359692"/>
                <a:gd name="connsiteX287" fmla="*/ 68195 w 1878869"/>
                <a:gd name="connsiteY287" fmla="*/ 1044404 h 2359692"/>
                <a:gd name="connsiteX288" fmla="*/ 113166 w 1878869"/>
                <a:gd name="connsiteY288" fmla="*/ 979241 h 2359692"/>
                <a:gd name="connsiteX289" fmla="*/ 116438 w 1878869"/>
                <a:gd name="connsiteY289" fmla="*/ 965354 h 2359692"/>
                <a:gd name="connsiteX290" fmla="*/ 124938 w 1878869"/>
                <a:gd name="connsiteY290" fmla="*/ 817830 h 2359692"/>
                <a:gd name="connsiteX291" fmla="*/ 148561 w 1878869"/>
                <a:gd name="connsiteY291" fmla="*/ 723299 h 2359692"/>
                <a:gd name="connsiteX292" fmla="*/ 138106 w 1878869"/>
                <a:gd name="connsiteY292" fmla="*/ 648878 h 2359692"/>
                <a:gd name="connsiteX293" fmla="*/ 118833 w 1878869"/>
                <a:gd name="connsiteY293" fmla="*/ 626652 h 2359692"/>
                <a:gd name="connsiteX294" fmla="*/ 23582 w 1878869"/>
                <a:gd name="connsiteY294" fmla="*/ 586389 h 2359692"/>
                <a:gd name="connsiteX295" fmla="*/ 5107 w 1878869"/>
                <a:gd name="connsiteY295" fmla="*/ 563284 h 2359692"/>
                <a:gd name="connsiteX296" fmla="*/ 6504 w 1878869"/>
                <a:gd name="connsiteY296" fmla="*/ 561648 h 2359692"/>
                <a:gd name="connsiteX297" fmla="*/ 42696 w 1878869"/>
                <a:gd name="connsiteY297" fmla="*/ 577929 h 2359692"/>
                <a:gd name="connsiteX298" fmla="*/ 54069 w 1878869"/>
                <a:gd name="connsiteY298" fmla="*/ 571465 h 2359692"/>
                <a:gd name="connsiteX299" fmla="*/ 67077 w 1878869"/>
                <a:gd name="connsiteY299" fmla="*/ 536389 h 2359692"/>
                <a:gd name="connsiteX300" fmla="*/ 87189 w 1878869"/>
                <a:gd name="connsiteY300" fmla="*/ 508297 h 2359692"/>
                <a:gd name="connsiteX301" fmla="*/ 124100 w 1878869"/>
                <a:gd name="connsiteY301" fmla="*/ 501952 h 2359692"/>
                <a:gd name="connsiteX302" fmla="*/ 161051 w 1878869"/>
                <a:gd name="connsiteY302" fmla="*/ 482878 h 2359692"/>
                <a:gd name="connsiteX303" fmla="*/ 161530 w 1878869"/>
                <a:gd name="connsiteY303" fmla="*/ 481881 h 2359692"/>
                <a:gd name="connsiteX304" fmla="*/ 194730 w 1878869"/>
                <a:gd name="connsiteY304" fmla="*/ 464961 h 2359692"/>
                <a:gd name="connsiteX305" fmla="*/ 222702 w 1878869"/>
                <a:gd name="connsiteY305" fmla="*/ 461410 h 2359692"/>
                <a:gd name="connsiteX306" fmla="*/ 252470 w 1878869"/>
                <a:gd name="connsiteY306" fmla="*/ 456128 h 2359692"/>
                <a:gd name="connsiteX307" fmla="*/ 804500 w 1878869"/>
                <a:gd name="connsiteY307" fmla="*/ 439343 h 2359692"/>
                <a:gd name="connsiteX308" fmla="*/ 805617 w 1878869"/>
                <a:gd name="connsiteY308" fmla="*/ 439343 h 2359692"/>
                <a:gd name="connsiteX309" fmla="*/ 887420 w 1878869"/>
                <a:gd name="connsiteY309" fmla="*/ 463045 h 2359692"/>
                <a:gd name="connsiteX310" fmla="*/ 918505 w 1878869"/>
                <a:gd name="connsiteY310" fmla="*/ 476493 h 2359692"/>
                <a:gd name="connsiteX311" fmla="*/ 1005575 w 1878869"/>
                <a:gd name="connsiteY311" fmla="*/ 525814 h 2359692"/>
                <a:gd name="connsiteX312" fmla="*/ 1026285 w 1878869"/>
                <a:gd name="connsiteY312" fmla="*/ 545606 h 2359692"/>
                <a:gd name="connsiteX313" fmla="*/ 1046755 w 1878869"/>
                <a:gd name="connsiteY313" fmla="*/ 595087 h 2359692"/>
                <a:gd name="connsiteX314" fmla="*/ 1039293 w 1878869"/>
                <a:gd name="connsiteY314" fmla="*/ 612166 h 2359692"/>
                <a:gd name="connsiteX315" fmla="*/ 1016868 w 1878869"/>
                <a:gd name="connsiteY315" fmla="*/ 658773 h 2359692"/>
                <a:gd name="connsiteX316" fmla="*/ 1011161 w 1878869"/>
                <a:gd name="connsiteY316" fmla="*/ 748995 h 2359692"/>
                <a:gd name="connsiteX317" fmla="*/ 1033826 w 1878869"/>
                <a:gd name="connsiteY317" fmla="*/ 784270 h 2359692"/>
                <a:gd name="connsiteX318" fmla="*/ 1071177 w 1878869"/>
                <a:gd name="connsiteY318" fmla="*/ 798436 h 2359692"/>
                <a:gd name="connsiteX319" fmla="*/ 1029956 w 1878869"/>
                <a:gd name="connsiteY319" fmla="*/ 812761 h 2359692"/>
                <a:gd name="connsiteX320" fmla="*/ 1003779 w 1878869"/>
                <a:gd name="connsiteY320" fmla="*/ 821181 h 2359692"/>
                <a:gd name="connsiteX321" fmla="*/ 966270 w 1878869"/>
                <a:gd name="connsiteY321" fmla="*/ 815874 h 2359692"/>
                <a:gd name="connsiteX322" fmla="*/ 944881 w 1878869"/>
                <a:gd name="connsiteY322" fmla="*/ 802267 h 2359692"/>
                <a:gd name="connsiteX323" fmla="*/ 922695 w 1878869"/>
                <a:gd name="connsiteY323" fmla="*/ 772259 h 2359692"/>
                <a:gd name="connsiteX324" fmla="*/ 906015 w 1878869"/>
                <a:gd name="connsiteY324" fmla="*/ 758293 h 2359692"/>
                <a:gd name="connsiteX325" fmla="*/ 891171 w 1878869"/>
                <a:gd name="connsiteY325" fmla="*/ 736426 h 2359692"/>
                <a:gd name="connsiteX326" fmla="*/ 884786 w 1878869"/>
                <a:gd name="connsiteY326" fmla="*/ 687225 h 2359692"/>
                <a:gd name="connsiteX327" fmla="*/ 878241 w 1878869"/>
                <a:gd name="connsiteY327" fmla="*/ 676171 h 2359692"/>
                <a:gd name="connsiteX328" fmla="*/ 798833 w 1878869"/>
                <a:gd name="connsiteY328" fmla="*/ 609612 h 2359692"/>
                <a:gd name="connsiteX329" fmla="*/ 789336 w 1878869"/>
                <a:gd name="connsiteY329" fmla="*/ 604105 h 2359692"/>
                <a:gd name="connsiteX330" fmla="*/ 735147 w 1878869"/>
                <a:gd name="connsiteY330" fmla="*/ 564042 h 2359692"/>
                <a:gd name="connsiteX331" fmla="*/ 723694 w 1878869"/>
                <a:gd name="connsiteY331" fmla="*/ 533715 h 2359692"/>
                <a:gd name="connsiteX332" fmla="*/ 721300 w 1878869"/>
                <a:gd name="connsiteY332" fmla="*/ 525255 h 2359692"/>
                <a:gd name="connsiteX333" fmla="*/ 714357 w 1878869"/>
                <a:gd name="connsiteY333" fmla="*/ 523220 h 2359692"/>
                <a:gd name="connsiteX334" fmla="*/ 695363 w 1878869"/>
                <a:gd name="connsiteY334" fmla="*/ 549836 h 2359692"/>
                <a:gd name="connsiteX335" fmla="*/ 681316 w 1878869"/>
                <a:gd name="connsiteY335" fmla="*/ 596603 h 2359692"/>
                <a:gd name="connsiteX336" fmla="*/ 633552 w 1878869"/>
                <a:gd name="connsiteY336" fmla="*/ 556859 h 2359692"/>
                <a:gd name="connsiteX337" fmla="*/ 632474 w 1878869"/>
                <a:gd name="connsiteY337" fmla="*/ 541776 h 2359692"/>
                <a:gd name="connsiteX338" fmla="*/ 638420 w 1878869"/>
                <a:gd name="connsiteY338" fmla="*/ 527570 h 2359692"/>
                <a:gd name="connsiteX339" fmla="*/ 642490 w 1878869"/>
                <a:gd name="connsiteY339" fmla="*/ 488065 h 2359692"/>
                <a:gd name="connsiteX340" fmla="*/ 645084 w 1878869"/>
                <a:gd name="connsiteY340" fmla="*/ 478887 h 2359692"/>
                <a:gd name="connsiteX341" fmla="*/ 698315 w 1878869"/>
                <a:gd name="connsiteY341" fmla="*/ 463804 h 2359692"/>
                <a:gd name="connsiteX342" fmla="*/ 708850 w 1878869"/>
                <a:gd name="connsiteY342" fmla="*/ 473740 h 2359692"/>
                <a:gd name="connsiteX343" fmla="*/ 718946 w 1878869"/>
                <a:gd name="connsiteY343" fmla="*/ 482439 h 2359692"/>
                <a:gd name="connsiteX344" fmla="*/ 746719 w 1878869"/>
                <a:gd name="connsiteY344" fmla="*/ 468273 h 2359692"/>
                <a:gd name="connsiteX345" fmla="*/ 804500 w 1878869"/>
                <a:gd name="connsiteY345" fmla="*/ 439343 h 2359692"/>
                <a:gd name="connsiteX346" fmla="*/ 691048 w 1878869"/>
                <a:gd name="connsiteY346" fmla="*/ 24 h 2359692"/>
                <a:gd name="connsiteX347" fmla="*/ 819144 w 1878869"/>
                <a:gd name="connsiteY347" fmla="*/ 8264 h 2359692"/>
                <a:gd name="connsiteX348" fmla="*/ 1048231 w 1878869"/>
                <a:gd name="connsiteY348" fmla="*/ 56667 h 2359692"/>
                <a:gd name="connsiteX349" fmla="*/ 1201861 w 1878869"/>
                <a:gd name="connsiteY349" fmla="*/ 116682 h 2359692"/>
                <a:gd name="connsiteX350" fmla="*/ 1357126 w 1878869"/>
                <a:gd name="connsiteY350" fmla="*/ 204750 h 2359692"/>
                <a:gd name="connsiteX351" fmla="*/ 1571769 w 1878869"/>
                <a:gd name="connsiteY351" fmla="*/ 389065 h 2359692"/>
                <a:gd name="connsiteX352" fmla="*/ 1582542 w 1878869"/>
                <a:gd name="connsiteY352" fmla="*/ 415082 h 2359692"/>
                <a:gd name="connsiteX353" fmla="*/ 1593955 w 1878869"/>
                <a:gd name="connsiteY353" fmla="*/ 477731 h 2359692"/>
                <a:gd name="connsiteX354" fmla="*/ 1623683 w 1878869"/>
                <a:gd name="connsiteY354" fmla="*/ 531442 h 2359692"/>
                <a:gd name="connsiteX355" fmla="*/ 1633939 w 1878869"/>
                <a:gd name="connsiteY355" fmla="*/ 558696 h 2359692"/>
                <a:gd name="connsiteX356" fmla="*/ 1629151 w 1878869"/>
                <a:gd name="connsiteY356" fmla="*/ 562806 h 2359692"/>
                <a:gd name="connsiteX357" fmla="*/ 1594953 w 1878869"/>
                <a:gd name="connsiteY357" fmla="*/ 569270 h 2359692"/>
                <a:gd name="connsiteX358" fmla="*/ 1564706 w 1878869"/>
                <a:gd name="connsiteY358" fmla="*/ 580643 h 2359692"/>
                <a:gd name="connsiteX359" fmla="*/ 1568098 w 1878869"/>
                <a:gd name="connsiteY359" fmla="*/ 587706 h 2359692"/>
                <a:gd name="connsiteX360" fmla="*/ 1604370 w 1878869"/>
                <a:gd name="connsiteY360" fmla="*/ 603707 h 2359692"/>
                <a:gd name="connsiteX361" fmla="*/ 1610954 w 1878869"/>
                <a:gd name="connsiteY361" fmla="*/ 612486 h 2359692"/>
                <a:gd name="connsiteX362" fmla="*/ 1600021 w 1878869"/>
                <a:gd name="connsiteY362" fmla="*/ 624816 h 2359692"/>
                <a:gd name="connsiteX363" fmla="*/ 1566900 w 1878869"/>
                <a:gd name="connsiteY363" fmla="*/ 625176 h 2359692"/>
                <a:gd name="connsiteX364" fmla="*/ 1560675 w 1878869"/>
                <a:gd name="connsiteY364" fmla="*/ 633037 h 2359692"/>
                <a:gd name="connsiteX365" fmla="*/ 1569574 w 1878869"/>
                <a:gd name="connsiteY365" fmla="*/ 668112 h 2359692"/>
                <a:gd name="connsiteX366" fmla="*/ 1576836 w 1878869"/>
                <a:gd name="connsiteY366" fmla="*/ 697721 h 2359692"/>
                <a:gd name="connsiteX367" fmla="*/ 1592000 w 1878869"/>
                <a:gd name="connsiteY367" fmla="*/ 748917 h 2359692"/>
                <a:gd name="connsiteX368" fmla="*/ 1606725 w 1878869"/>
                <a:gd name="connsiteY368" fmla="*/ 774735 h 2359692"/>
                <a:gd name="connsiteX369" fmla="*/ 1631185 w 1878869"/>
                <a:gd name="connsiteY369" fmla="*/ 806498 h 2359692"/>
                <a:gd name="connsiteX370" fmla="*/ 1635056 w 1878869"/>
                <a:gd name="connsiteY370" fmla="*/ 822579 h 2359692"/>
                <a:gd name="connsiteX371" fmla="*/ 1621369 w 1878869"/>
                <a:gd name="connsiteY371" fmla="*/ 865236 h 2359692"/>
                <a:gd name="connsiteX372" fmla="*/ 1593477 w 1878869"/>
                <a:gd name="connsiteY372" fmla="*/ 899872 h 2359692"/>
                <a:gd name="connsiteX373" fmla="*/ 1586493 w 1878869"/>
                <a:gd name="connsiteY373" fmla="*/ 899035 h 2359692"/>
                <a:gd name="connsiteX374" fmla="*/ 1553652 w 1878869"/>
                <a:gd name="connsiteY374" fmla="*/ 878724 h 2359692"/>
                <a:gd name="connsiteX375" fmla="*/ 1548226 w 1878869"/>
                <a:gd name="connsiteY375" fmla="*/ 869865 h 2359692"/>
                <a:gd name="connsiteX376" fmla="*/ 1528713 w 1878869"/>
                <a:gd name="connsiteY376" fmla="*/ 834391 h 2359692"/>
                <a:gd name="connsiteX377" fmla="*/ 1527037 w 1878869"/>
                <a:gd name="connsiteY377" fmla="*/ 789778 h 2359692"/>
                <a:gd name="connsiteX378" fmla="*/ 1540604 w 1878869"/>
                <a:gd name="connsiteY378" fmla="*/ 740138 h 2359692"/>
                <a:gd name="connsiteX379" fmla="*/ 1532942 w 1878869"/>
                <a:gd name="connsiteY379" fmla="*/ 732277 h 2359692"/>
                <a:gd name="connsiteX380" fmla="*/ 1481187 w 1878869"/>
                <a:gd name="connsiteY380" fmla="*/ 722900 h 2359692"/>
                <a:gd name="connsiteX381" fmla="*/ 1463669 w 1878869"/>
                <a:gd name="connsiteY381" fmla="*/ 699317 h 2359692"/>
                <a:gd name="connsiteX382" fmla="*/ 1465066 w 1878869"/>
                <a:gd name="connsiteY382" fmla="*/ 670666 h 2359692"/>
                <a:gd name="connsiteX383" fmla="*/ 1456487 w 1878869"/>
                <a:gd name="connsiteY383" fmla="*/ 627689 h 2359692"/>
                <a:gd name="connsiteX384" fmla="*/ 1445912 w 1878869"/>
                <a:gd name="connsiteY384" fmla="*/ 608376 h 2359692"/>
                <a:gd name="connsiteX385" fmla="*/ 1416463 w 1878869"/>
                <a:gd name="connsiteY385" fmla="*/ 575655 h 2359692"/>
                <a:gd name="connsiteX386" fmla="*/ 1400901 w 1878869"/>
                <a:gd name="connsiteY386" fmla="*/ 554745 h 2359692"/>
                <a:gd name="connsiteX387" fmla="*/ 1389089 w 1878869"/>
                <a:gd name="connsiteY387" fmla="*/ 490899 h 2359692"/>
                <a:gd name="connsiteX388" fmla="*/ 1381827 w 1878869"/>
                <a:gd name="connsiteY388" fmla="*/ 471666 h 2359692"/>
                <a:gd name="connsiteX389" fmla="*/ 1353136 w 1878869"/>
                <a:gd name="connsiteY389" fmla="*/ 429807 h 2359692"/>
                <a:gd name="connsiteX390" fmla="*/ 1342282 w 1878869"/>
                <a:gd name="connsiteY390" fmla="*/ 393175 h 2359692"/>
                <a:gd name="connsiteX391" fmla="*/ 1326879 w 1878869"/>
                <a:gd name="connsiteY391" fmla="*/ 375897 h 2359692"/>
                <a:gd name="connsiteX392" fmla="*/ 1262315 w 1878869"/>
                <a:gd name="connsiteY392" fmla="*/ 342897 h 2359692"/>
                <a:gd name="connsiteX393" fmla="*/ 1243600 w 1878869"/>
                <a:gd name="connsiteY393" fmla="*/ 348922 h 2359692"/>
                <a:gd name="connsiteX394" fmla="*/ 1247032 w 1878869"/>
                <a:gd name="connsiteY394" fmla="*/ 362010 h 2359692"/>
                <a:gd name="connsiteX395" fmla="*/ 1245196 w 1878869"/>
                <a:gd name="connsiteY395" fmla="*/ 380007 h 2359692"/>
                <a:gd name="connsiteX396" fmla="*/ 1244359 w 1878869"/>
                <a:gd name="connsiteY396" fmla="*/ 380725 h 2359692"/>
                <a:gd name="connsiteX397" fmla="*/ 1230672 w 1878869"/>
                <a:gd name="connsiteY397" fmla="*/ 393375 h 2359692"/>
                <a:gd name="connsiteX398" fmla="*/ 1248668 w 1878869"/>
                <a:gd name="connsiteY398" fmla="*/ 400917 h 2359692"/>
                <a:gd name="connsiteX399" fmla="*/ 1263433 w 1878869"/>
                <a:gd name="connsiteY399" fmla="*/ 407780 h 2359692"/>
                <a:gd name="connsiteX400" fmla="*/ 1347949 w 1878869"/>
                <a:gd name="connsiteY400" fmla="*/ 469990 h 2359692"/>
                <a:gd name="connsiteX401" fmla="*/ 1327598 w 1878869"/>
                <a:gd name="connsiteY401" fmla="*/ 480844 h 2359692"/>
                <a:gd name="connsiteX402" fmla="*/ 1309003 w 1878869"/>
                <a:gd name="connsiteY402" fmla="*/ 499439 h 2359692"/>
                <a:gd name="connsiteX403" fmla="*/ 1293400 w 1878869"/>
                <a:gd name="connsiteY403" fmla="*/ 507739 h 2359692"/>
                <a:gd name="connsiteX404" fmla="*/ 1237654 w 1878869"/>
                <a:gd name="connsiteY404" fmla="*/ 485113 h 2359692"/>
                <a:gd name="connsiteX405" fmla="*/ 1230392 w 1878869"/>
                <a:gd name="connsiteY405" fmla="*/ 477013 h 2359692"/>
                <a:gd name="connsiteX406" fmla="*/ 1131670 w 1878869"/>
                <a:gd name="connsiteY406" fmla="*/ 389864 h 2359692"/>
                <a:gd name="connsiteX407" fmla="*/ 1090410 w 1878869"/>
                <a:gd name="connsiteY407" fmla="*/ 368874 h 2359692"/>
                <a:gd name="connsiteX408" fmla="*/ 1066547 w 1878869"/>
                <a:gd name="connsiteY408" fmla="*/ 340462 h 2359692"/>
                <a:gd name="connsiteX409" fmla="*/ 1070019 w 1878869"/>
                <a:gd name="connsiteY409" fmla="*/ 322147 h 2359692"/>
                <a:gd name="connsiteX410" fmla="*/ 1132907 w 1878869"/>
                <a:gd name="connsiteY410" fmla="*/ 303911 h 2359692"/>
                <a:gd name="connsiteX411" fmla="*/ 1147512 w 1878869"/>
                <a:gd name="connsiteY411" fmla="*/ 296528 h 2359692"/>
                <a:gd name="connsiteX412" fmla="*/ 1133506 w 1878869"/>
                <a:gd name="connsiteY412" fmla="*/ 269394 h 2359692"/>
                <a:gd name="connsiteX413" fmla="*/ 1120936 w 1878869"/>
                <a:gd name="connsiteY413" fmla="*/ 265284 h 2359692"/>
                <a:gd name="connsiteX414" fmla="*/ 1111160 w 1878869"/>
                <a:gd name="connsiteY414" fmla="*/ 269155 h 2359692"/>
                <a:gd name="connsiteX415" fmla="*/ 1095837 w 1878869"/>
                <a:gd name="connsiteY415" fmla="*/ 277973 h 2359692"/>
                <a:gd name="connsiteX416" fmla="*/ 1092525 w 1878869"/>
                <a:gd name="connsiteY416" fmla="*/ 278013 h 2359692"/>
                <a:gd name="connsiteX417" fmla="*/ 1074368 w 1878869"/>
                <a:gd name="connsiteY417" fmla="*/ 277295 h 2359692"/>
                <a:gd name="connsiteX418" fmla="*/ 1076883 w 1878869"/>
                <a:gd name="connsiteY418" fmla="*/ 260296 h 2359692"/>
                <a:gd name="connsiteX419" fmla="*/ 1071615 w 1878869"/>
                <a:gd name="connsiteY419" fmla="*/ 251118 h 2359692"/>
                <a:gd name="connsiteX420" fmla="*/ 1037657 w 1878869"/>
                <a:gd name="connsiteY420" fmla="*/ 223664 h 2359692"/>
                <a:gd name="connsiteX421" fmla="*/ 1020418 w 1878869"/>
                <a:gd name="connsiteY421" fmla="*/ 210257 h 2359692"/>
                <a:gd name="connsiteX422" fmla="*/ 926685 w 1878869"/>
                <a:gd name="connsiteY422" fmla="*/ 147967 h 2359692"/>
                <a:gd name="connsiteX423" fmla="*/ 895280 w 1878869"/>
                <a:gd name="connsiteY423" fmla="*/ 152596 h 2359692"/>
                <a:gd name="connsiteX424" fmla="*/ 878202 w 1878869"/>
                <a:gd name="connsiteY424" fmla="*/ 167280 h 2359692"/>
                <a:gd name="connsiteX425" fmla="*/ 839734 w 1878869"/>
                <a:gd name="connsiteY425" fmla="*/ 167121 h 2359692"/>
                <a:gd name="connsiteX426" fmla="*/ 791251 w 1878869"/>
                <a:gd name="connsiteY426" fmla="*/ 159419 h 2359692"/>
                <a:gd name="connsiteX427" fmla="*/ 764835 w 1878869"/>
                <a:gd name="connsiteY427" fmla="*/ 161454 h 2359692"/>
                <a:gd name="connsiteX428" fmla="*/ 747237 w 1878869"/>
                <a:gd name="connsiteY428" fmla="*/ 166921 h 2359692"/>
                <a:gd name="connsiteX429" fmla="*/ 679960 w 1878869"/>
                <a:gd name="connsiteY429" fmla="*/ 183242 h 2359692"/>
                <a:gd name="connsiteX430" fmla="*/ 622817 w 1878869"/>
                <a:gd name="connsiteY430" fmla="*/ 172508 h 2359692"/>
                <a:gd name="connsiteX431" fmla="*/ 607295 w 1878869"/>
                <a:gd name="connsiteY431" fmla="*/ 154630 h 2359692"/>
                <a:gd name="connsiteX432" fmla="*/ 593807 w 1878869"/>
                <a:gd name="connsiteY432" fmla="*/ 143218 h 2359692"/>
                <a:gd name="connsiteX433" fmla="*/ 577287 w 1878869"/>
                <a:gd name="connsiteY433" fmla="*/ 142181 h 2359692"/>
                <a:gd name="connsiteX434" fmla="*/ 541174 w 1878869"/>
                <a:gd name="connsiteY434" fmla="*/ 154750 h 2359692"/>
                <a:gd name="connsiteX435" fmla="*/ 530440 w 1878869"/>
                <a:gd name="connsiteY435" fmla="*/ 159140 h 2359692"/>
                <a:gd name="connsiteX436" fmla="*/ 450912 w 1878869"/>
                <a:gd name="connsiteY436" fmla="*/ 170512 h 2359692"/>
                <a:gd name="connsiteX437" fmla="*/ 441175 w 1878869"/>
                <a:gd name="connsiteY437" fmla="*/ 181925 h 2359692"/>
                <a:gd name="connsiteX438" fmla="*/ 412524 w 1878869"/>
                <a:gd name="connsiteY438" fmla="*/ 213409 h 2359692"/>
                <a:gd name="connsiteX439" fmla="*/ 378527 w 1878869"/>
                <a:gd name="connsiteY439" fmla="*/ 217240 h 2359692"/>
                <a:gd name="connsiteX440" fmla="*/ 366316 w 1878869"/>
                <a:gd name="connsiteY440" fmla="*/ 221709 h 2359692"/>
                <a:gd name="connsiteX441" fmla="*/ 355422 w 1878869"/>
                <a:gd name="connsiteY441" fmla="*/ 250719 h 2359692"/>
                <a:gd name="connsiteX442" fmla="*/ 351432 w 1878869"/>
                <a:gd name="connsiteY442" fmla="*/ 261293 h 2359692"/>
                <a:gd name="connsiteX443" fmla="*/ 315997 w 1878869"/>
                <a:gd name="connsiteY443" fmla="*/ 271509 h 2359692"/>
                <a:gd name="connsiteX444" fmla="*/ 299637 w 1878869"/>
                <a:gd name="connsiteY444" fmla="*/ 273743 h 2359692"/>
                <a:gd name="connsiteX445" fmla="*/ 274378 w 1878869"/>
                <a:gd name="connsiteY445" fmla="*/ 300678 h 2359692"/>
                <a:gd name="connsiteX446" fmla="*/ 254705 w 1878869"/>
                <a:gd name="connsiteY446" fmla="*/ 337270 h 2359692"/>
                <a:gd name="connsiteX447" fmla="*/ 216517 w 1878869"/>
                <a:gd name="connsiteY447" fmla="*/ 375338 h 2359692"/>
                <a:gd name="connsiteX448" fmla="*/ 187786 w 1878869"/>
                <a:gd name="connsiteY448" fmla="*/ 402752 h 2359692"/>
                <a:gd name="connsiteX449" fmla="*/ 140101 w 1878869"/>
                <a:gd name="connsiteY449" fmla="*/ 421667 h 2359692"/>
                <a:gd name="connsiteX450" fmla="*/ 159375 w 1878869"/>
                <a:gd name="connsiteY450" fmla="*/ 391898 h 2359692"/>
                <a:gd name="connsiteX451" fmla="*/ 158537 w 1878869"/>
                <a:gd name="connsiteY451" fmla="*/ 369073 h 2359692"/>
                <a:gd name="connsiteX452" fmla="*/ 145010 w 1878869"/>
                <a:gd name="connsiteY452" fmla="*/ 365522 h 2359692"/>
                <a:gd name="connsiteX453" fmla="*/ 115880 w 1878869"/>
                <a:gd name="connsiteY453" fmla="*/ 350518 h 2359692"/>
                <a:gd name="connsiteX454" fmla="*/ 114643 w 1878869"/>
                <a:gd name="connsiteY454" fmla="*/ 348683 h 2359692"/>
                <a:gd name="connsiteX455" fmla="*/ 119232 w 1878869"/>
                <a:gd name="connsiteY455" fmla="*/ 298125 h 2359692"/>
                <a:gd name="connsiteX456" fmla="*/ 161091 w 1878869"/>
                <a:gd name="connsiteY456" fmla="*/ 274462 h 2359692"/>
                <a:gd name="connsiteX457" fmla="*/ 165042 w 1878869"/>
                <a:gd name="connsiteY457" fmla="*/ 272986 h 2359692"/>
                <a:gd name="connsiteX458" fmla="*/ 183876 w 1878869"/>
                <a:gd name="connsiteY458" fmla="*/ 223185 h 2359692"/>
                <a:gd name="connsiteX459" fmla="*/ 201833 w 1878869"/>
                <a:gd name="connsiteY459" fmla="*/ 188190 h 2359692"/>
                <a:gd name="connsiteX460" fmla="*/ 239542 w 1878869"/>
                <a:gd name="connsiteY460" fmla="*/ 170034 h 2359692"/>
                <a:gd name="connsiteX461" fmla="*/ 247881 w 1878869"/>
                <a:gd name="connsiteY461" fmla="*/ 157304 h 2359692"/>
                <a:gd name="connsiteX462" fmla="*/ 248400 w 1878869"/>
                <a:gd name="connsiteY462" fmla="*/ 140784 h 2359692"/>
                <a:gd name="connsiteX463" fmla="*/ 241656 w 1878869"/>
                <a:gd name="connsiteY463" fmla="*/ 111734 h 2359692"/>
                <a:gd name="connsiteX464" fmla="*/ 215081 w 1878869"/>
                <a:gd name="connsiteY464" fmla="*/ 93379 h 2359692"/>
                <a:gd name="connsiteX465" fmla="*/ 252470 w 1878869"/>
                <a:gd name="connsiteY465" fmla="*/ 79771 h 2359692"/>
                <a:gd name="connsiteX466" fmla="*/ 415717 w 1878869"/>
                <a:gd name="connsiteY466" fmla="*/ 30450 h 2359692"/>
                <a:gd name="connsiteX467" fmla="*/ 562563 w 1878869"/>
                <a:gd name="connsiteY467" fmla="*/ 7226 h 2359692"/>
                <a:gd name="connsiteX468" fmla="*/ 691048 w 1878869"/>
                <a:gd name="connsiteY468" fmla="*/ 24 h 235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Lst>
              <a:rect l="l" t="t" r="r" b="b"/>
              <a:pathLst>
                <a:path w="1878869" h="2359692">
                  <a:moveTo>
                    <a:pt x="848114" y="1699384"/>
                  </a:moveTo>
                  <a:cubicBezTo>
                    <a:pt x="855656" y="1697589"/>
                    <a:pt x="861801" y="1700582"/>
                    <a:pt x="868186" y="1703335"/>
                  </a:cubicBezTo>
                  <a:cubicBezTo>
                    <a:pt x="869183" y="1703774"/>
                    <a:pt x="870859" y="1704692"/>
                    <a:pt x="870779" y="1705131"/>
                  </a:cubicBezTo>
                  <a:cubicBezTo>
                    <a:pt x="867946" y="1723287"/>
                    <a:pt x="886302" y="1721132"/>
                    <a:pt x="893804" y="1729272"/>
                  </a:cubicBezTo>
                  <a:cubicBezTo>
                    <a:pt x="894083" y="1729592"/>
                    <a:pt x="894123" y="1729951"/>
                    <a:pt x="894722" y="1731268"/>
                  </a:cubicBezTo>
                  <a:cubicBezTo>
                    <a:pt x="865033" y="1739129"/>
                    <a:pt x="836383" y="1739448"/>
                    <a:pt x="808170" y="1726639"/>
                  </a:cubicBezTo>
                  <a:cubicBezTo>
                    <a:pt x="802424" y="1724045"/>
                    <a:pt x="800828" y="1721132"/>
                    <a:pt x="800988" y="1715067"/>
                  </a:cubicBezTo>
                  <a:cubicBezTo>
                    <a:pt x="801227" y="1708123"/>
                    <a:pt x="805337" y="1707924"/>
                    <a:pt x="810286" y="1707046"/>
                  </a:cubicBezTo>
                  <a:cubicBezTo>
                    <a:pt x="822935" y="1704771"/>
                    <a:pt x="835584" y="1702337"/>
                    <a:pt x="848114" y="1699384"/>
                  </a:cubicBezTo>
                  <a:close/>
                  <a:moveTo>
                    <a:pt x="626249" y="1653335"/>
                  </a:moveTo>
                  <a:cubicBezTo>
                    <a:pt x="654102" y="1660039"/>
                    <a:pt x="681515" y="1668059"/>
                    <a:pt x="708890" y="1676319"/>
                  </a:cubicBezTo>
                  <a:cubicBezTo>
                    <a:pt x="717908" y="1679033"/>
                    <a:pt x="727764" y="1679951"/>
                    <a:pt x="737262" y="1679911"/>
                  </a:cubicBezTo>
                  <a:cubicBezTo>
                    <a:pt x="753183" y="1679831"/>
                    <a:pt x="765912" y="1688171"/>
                    <a:pt x="779679" y="1693838"/>
                  </a:cubicBezTo>
                  <a:cubicBezTo>
                    <a:pt x="782233" y="1694875"/>
                    <a:pt x="784787" y="1696790"/>
                    <a:pt x="782752" y="1699623"/>
                  </a:cubicBezTo>
                  <a:cubicBezTo>
                    <a:pt x="779719" y="1703853"/>
                    <a:pt x="779839" y="1710877"/>
                    <a:pt x="772935" y="1711874"/>
                  </a:cubicBezTo>
                  <a:cubicBezTo>
                    <a:pt x="762401" y="1713430"/>
                    <a:pt x="751826" y="1714707"/>
                    <a:pt x="741252" y="1716264"/>
                  </a:cubicBezTo>
                  <a:cubicBezTo>
                    <a:pt x="737062" y="1716862"/>
                    <a:pt x="734428" y="1714348"/>
                    <a:pt x="731356" y="1712393"/>
                  </a:cubicBezTo>
                  <a:cubicBezTo>
                    <a:pt x="716551" y="1702936"/>
                    <a:pt x="702625" y="1692401"/>
                    <a:pt x="687022" y="1683821"/>
                  </a:cubicBezTo>
                  <a:cubicBezTo>
                    <a:pt x="659728" y="1668818"/>
                    <a:pt x="630040" y="1665585"/>
                    <a:pt x="598077" y="1660318"/>
                  </a:cubicBezTo>
                  <a:cubicBezTo>
                    <a:pt x="608132" y="1654372"/>
                    <a:pt x="615555" y="1650781"/>
                    <a:pt x="626249" y="1653335"/>
                  </a:cubicBezTo>
                  <a:close/>
                  <a:moveTo>
                    <a:pt x="976644" y="1025170"/>
                  </a:moveTo>
                  <a:cubicBezTo>
                    <a:pt x="999469" y="1046718"/>
                    <a:pt x="1024568" y="1065273"/>
                    <a:pt x="1048151" y="1085664"/>
                  </a:cubicBezTo>
                  <a:cubicBezTo>
                    <a:pt x="1049269" y="1086622"/>
                    <a:pt x="1050705" y="1087420"/>
                    <a:pt x="1051384" y="1088657"/>
                  </a:cubicBezTo>
                  <a:cubicBezTo>
                    <a:pt x="1054257" y="1094004"/>
                    <a:pt x="1060202" y="1099591"/>
                    <a:pt x="1057848" y="1105177"/>
                  </a:cubicBezTo>
                  <a:cubicBezTo>
                    <a:pt x="1056053" y="1109447"/>
                    <a:pt x="1048471" y="1106095"/>
                    <a:pt x="1043562" y="1107013"/>
                  </a:cubicBezTo>
                  <a:cubicBezTo>
                    <a:pt x="1021336" y="1111163"/>
                    <a:pt x="1004856" y="1103501"/>
                    <a:pt x="992526" y="1084387"/>
                  </a:cubicBezTo>
                  <a:cubicBezTo>
                    <a:pt x="987218" y="1076207"/>
                    <a:pt x="979916" y="1069543"/>
                    <a:pt x="976085" y="1059966"/>
                  </a:cubicBezTo>
                  <a:cubicBezTo>
                    <a:pt x="970139" y="1045242"/>
                    <a:pt x="969581" y="1041052"/>
                    <a:pt x="976644" y="1025170"/>
                  </a:cubicBezTo>
                  <a:close/>
                  <a:moveTo>
                    <a:pt x="656018" y="705342"/>
                  </a:moveTo>
                  <a:cubicBezTo>
                    <a:pt x="657854" y="704185"/>
                    <a:pt x="659171" y="704903"/>
                    <a:pt x="660168" y="706579"/>
                  </a:cubicBezTo>
                  <a:cubicBezTo>
                    <a:pt x="659450" y="707218"/>
                    <a:pt x="658771" y="707816"/>
                    <a:pt x="658053" y="708455"/>
                  </a:cubicBezTo>
                  <a:cubicBezTo>
                    <a:pt x="657375" y="707417"/>
                    <a:pt x="656696" y="706380"/>
                    <a:pt x="656018" y="705342"/>
                  </a:cubicBezTo>
                  <a:close/>
                  <a:moveTo>
                    <a:pt x="637621" y="632677"/>
                  </a:moveTo>
                  <a:cubicBezTo>
                    <a:pt x="670861" y="638903"/>
                    <a:pt x="697717" y="659293"/>
                    <a:pt x="727724" y="672581"/>
                  </a:cubicBezTo>
                  <a:cubicBezTo>
                    <a:pt x="743207" y="679444"/>
                    <a:pt x="753422" y="689740"/>
                    <a:pt x="758091" y="705821"/>
                  </a:cubicBezTo>
                  <a:cubicBezTo>
                    <a:pt x="762680" y="721663"/>
                    <a:pt x="773933" y="731958"/>
                    <a:pt x="788897" y="736387"/>
                  </a:cubicBezTo>
                  <a:cubicBezTo>
                    <a:pt x="811682" y="743131"/>
                    <a:pt x="823015" y="760010"/>
                    <a:pt x="832711" y="779443"/>
                  </a:cubicBezTo>
                  <a:cubicBezTo>
                    <a:pt x="834667" y="783354"/>
                    <a:pt x="833909" y="785548"/>
                    <a:pt x="831155" y="787943"/>
                  </a:cubicBezTo>
                  <a:cubicBezTo>
                    <a:pt x="819503" y="798118"/>
                    <a:pt x="813957" y="811327"/>
                    <a:pt x="812440" y="826370"/>
                  </a:cubicBezTo>
                  <a:cubicBezTo>
                    <a:pt x="811922" y="831558"/>
                    <a:pt x="809248" y="834071"/>
                    <a:pt x="804260" y="835229"/>
                  </a:cubicBezTo>
                  <a:cubicBezTo>
                    <a:pt x="793366" y="837743"/>
                    <a:pt x="783430" y="838461"/>
                    <a:pt x="772297" y="833314"/>
                  </a:cubicBezTo>
                  <a:cubicBezTo>
                    <a:pt x="747676" y="821981"/>
                    <a:pt x="721539" y="814758"/>
                    <a:pt x="691492" y="811286"/>
                  </a:cubicBezTo>
                  <a:cubicBezTo>
                    <a:pt x="695322" y="808294"/>
                    <a:pt x="696559" y="806897"/>
                    <a:pt x="698116" y="806179"/>
                  </a:cubicBezTo>
                  <a:cubicBezTo>
                    <a:pt x="723295" y="794846"/>
                    <a:pt x="728881" y="773777"/>
                    <a:pt x="727565" y="748718"/>
                  </a:cubicBezTo>
                  <a:cubicBezTo>
                    <a:pt x="727046" y="738821"/>
                    <a:pt x="711124" y="716236"/>
                    <a:pt x="701388" y="713363"/>
                  </a:cubicBezTo>
                  <a:cubicBezTo>
                    <a:pt x="682074" y="707737"/>
                    <a:pt x="662641" y="702589"/>
                    <a:pt x="644285" y="693890"/>
                  </a:cubicBezTo>
                  <a:cubicBezTo>
                    <a:pt x="626409" y="685430"/>
                    <a:pt x="619585" y="667314"/>
                    <a:pt x="607175" y="654145"/>
                  </a:cubicBezTo>
                  <a:cubicBezTo>
                    <a:pt x="606576" y="653507"/>
                    <a:pt x="606616" y="651991"/>
                    <a:pt x="606855" y="650993"/>
                  </a:cubicBezTo>
                  <a:cubicBezTo>
                    <a:pt x="608771" y="643252"/>
                    <a:pt x="629601" y="631161"/>
                    <a:pt x="637621" y="632677"/>
                  </a:cubicBezTo>
                  <a:close/>
                  <a:moveTo>
                    <a:pt x="1144399" y="569070"/>
                  </a:moveTo>
                  <a:cubicBezTo>
                    <a:pt x="1154216" y="568073"/>
                    <a:pt x="1161998" y="578408"/>
                    <a:pt x="1169739" y="584792"/>
                  </a:cubicBezTo>
                  <a:cubicBezTo>
                    <a:pt x="1174966" y="589062"/>
                    <a:pt x="1169140" y="594808"/>
                    <a:pt x="1168422" y="599916"/>
                  </a:cubicBezTo>
                  <a:cubicBezTo>
                    <a:pt x="1164870" y="624616"/>
                    <a:pt x="1151463" y="643770"/>
                    <a:pt x="1134344" y="661008"/>
                  </a:cubicBezTo>
                  <a:cubicBezTo>
                    <a:pt x="1129955" y="665438"/>
                    <a:pt x="1127121" y="666435"/>
                    <a:pt x="1120537" y="664320"/>
                  </a:cubicBezTo>
                  <a:cubicBezTo>
                    <a:pt x="1091567" y="655103"/>
                    <a:pt x="1090490" y="630921"/>
                    <a:pt x="1087936" y="606660"/>
                  </a:cubicBezTo>
                  <a:cubicBezTo>
                    <a:pt x="1086460" y="601392"/>
                    <a:pt x="1089333" y="599158"/>
                    <a:pt x="1094600" y="598240"/>
                  </a:cubicBezTo>
                  <a:cubicBezTo>
                    <a:pt x="1101862" y="596963"/>
                    <a:pt x="1107249" y="592933"/>
                    <a:pt x="1110681" y="586309"/>
                  </a:cubicBezTo>
                  <a:cubicBezTo>
                    <a:pt x="1117784" y="572701"/>
                    <a:pt x="1131990" y="570307"/>
                    <a:pt x="1144399" y="569070"/>
                  </a:cubicBezTo>
                  <a:close/>
                  <a:moveTo>
                    <a:pt x="2514" y="557698"/>
                  </a:moveTo>
                  <a:cubicBezTo>
                    <a:pt x="2075" y="558217"/>
                    <a:pt x="1596" y="558736"/>
                    <a:pt x="1117" y="559295"/>
                  </a:cubicBezTo>
                  <a:cubicBezTo>
                    <a:pt x="758" y="558815"/>
                    <a:pt x="359" y="558337"/>
                    <a:pt x="0" y="557858"/>
                  </a:cubicBezTo>
                  <a:cubicBezTo>
                    <a:pt x="838" y="557818"/>
                    <a:pt x="1676" y="557778"/>
                    <a:pt x="2514" y="557698"/>
                  </a:cubicBezTo>
                  <a:close/>
                  <a:moveTo>
                    <a:pt x="1302583" y="552430"/>
                  </a:moveTo>
                  <a:cubicBezTo>
                    <a:pt x="1305531" y="551034"/>
                    <a:pt x="1308564" y="550854"/>
                    <a:pt x="1311637" y="554585"/>
                  </a:cubicBezTo>
                  <a:cubicBezTo>
                    <a:pt x="1333464" y="581081"/>
                    <a:pt x="1365826" y="588424"/>
                    <a:pt x="1394916" y="601791"/>
                  </a:cubicBezTo>
                  <a:cubicBezTo>
                    <a:pt x="1405570" y="606700"/>
                    <a:pt x="1416863" y="610131"/>
                    <a:pt x="1426799" y="616715"/>
                  </a:cubicBezTo>
                  <a:cubicBezTo>
                    <a:pt x="1437613" y="623898"/>
                    <a:pt x="1441443" y="632558"/>
                    <a:pt x="1438051" y="645526"/>
                  </a:cubicBezTo>
                  <a:cubicBezTo>
                    <a:pt x="1436735" y="650554"/>
                    <a:pt x="1435538" y="655542"/>
                    <a:pt x="1436136" y="660729"/>
                  </a:cubicBezTo>
                  <a:cubicBezTo>
                    <a:pt x="1437094" y="669309"/>
                    <a:pt x="1433901" y="670625"/>
                    <a:pt x="1425961" y="668231"/>
                  </a:cubicBezTo>
                  <a:cubicBezTo>
                    <a:pt x="1405011" y="661926"/>
                    <a:pt x="1387055" y="649197"/>
                    <a:pt x="1366663" y="641735"/>
                  </a:cubicBezTo>
                  <a:cubicBezTo>
                    <a:pt x="1365985" y="641496"/>
                    <a:pt x="1365347" y="640937"/>
                    <a:pt x="1364669" y="640817"/>
                  </a:cubicBezTo>
                  <a:cubicBezTo>
                    <a:pt x="1359641" y="640019"/>
                    <a:pt x="1353136" y="632956"/>
                    <a:pt x="1350263" y="638702"/>
                  </a:cubicBezTo>
                  <a:cubicBezTo>
                    <a:pt x="1347670" y="643930"/>
                    <a:pt x="1349385" y="652429"/>
                    <a:pt x="1355411" y="657657"/>
                  </a:cubicBezTo>
                  <a:cubicBezTo>
                    <a:pt x="1361795" y="663203"/>
                    <a:pt x="1367821" y="669189"/>
                    <a:pt x="1374525" y="674336"/>
                  </a:cubicBezTo>
                  <a:cubicBezTo>
                    <a:pt x="1381428" y="679684"/>
                    <a:pt x="1383942" y="687026"/>
                    <a:pt x="1386935" y="695326"/>
                  </a:cubicBezTo>
                  <a:cubicBezTo>
                    <a:pt x="1377038" y="695605"/>
                    <a:pt x="1369617" y="693490"/>
                    <a:pt x="1361636" y="688223"/>
                  </a:cubicBezTo>
                  <a:cubicBezTo>
                    <a:pt x="1342881" y="675813"/>
                    <a:pt x="1332746" y="658974"/>
                    <a:pt x="1328915" y="637346"/>
                  </a:cubicBezTo>
                  <a:cubicBezTo>
                    <a:pt x="1325683" y="618910"/>
                    <a:pt x="1317542" y="602590"/>
                    <a:pt x="1306130" y="587785"/>
                  </a:cubicBezTo>
                  <a:cubicBezTo>
                    <a:pt x="1301182" y="581361"/>
                    <a:pt x="1296832" y="574497"/>
                    <a:pt x="1294438" y="566676"/>
                  </a:cubicBezTo>
                  <a:cubicBezTo>
                    <a:pt x="1293520" y="563763"/>
                    <a:pt x="1288213" y="560012"/>
                    <a:pt x="1294039" y="557578"/>
                  </a:cubicBezTo>
                  <a:cubicBezTo>
                    <a:pt x="1296772" y="556441"/>
                    <a:pt x="1299635" y="553827"/>
                    <a:pt x="1302583" y="552430"/>
                  </a:cubicBezTo>
                  <a:close/>
                  <a:moveTo>
                    <a:pt x="1665263" y="505903"/>
                  </a:moveTo>
                  <a:cubicBezTo>
                    <a:pt x="1675319" y="520548"/>
                    <a:pt x="1684896" y="534195"/>
                    <a:pt x="1694114" y="548041"/>
                  </a:cubicBezTo>
                  <a:cubicBezTo>
                    <a:pt x="1736252" y="611289"/>
                    <a:pt x="1769492" y="679205"/>
                    <a:pt x="1797983" y="749396"/>
                  </a:cubicBezTo>
                  <a:cubicBezTo>
                    <a:pt x="1817017" y="796322"/>
                    <a:pt x="1831941" y="844726"/>
                    <a:pt x="1844112" y="893927"/>
                  </a:cubicBezTo>
                  <a:cubicBezTo>
                    <a:pt x="1872564" y="1008929"/>
                    <a:pt x="1883298" y="1125648"/>
                    <a:pt x="1877232" y="1243883"/>
                  </a:cubicBezTo>
                  <a:cubicBezTo>
                    <a:pt x="1876275" y="1262597"/>
                    <a:pt x="1873880" y="1281232"/>
                    <a:pt x="1872803" y="1299947"/>
                  </a:cubicBezTo>
                  <a:cubicBezTo>
                    <a:pt x="1872444" y="1306611"/>
                    <a:pt x="1869650" y="1310083"/>
                    <a:pt x="1863705" y="1311839"/>
                  </a:cubicBezTo>
                  <a:cubicBezTo>
                    <a:pt x="1851773" y="1315270"/>
                    <a:pt x="1843912" y="1322852"/>
                    <a:pt x="1837727" y="1333706"/>
                  </a:cubicBezTo>
                  <a:cubicBezTo>
                    <a:pt x="1828270" y="1350266"/>
                    <a:pt x="1817097" y="1365869"/>
                    <a:pt x="1807082" y="1382109"/>
                  </a:cubicBezTo>
                  <a:cubicBezTo>
                    <a:pt x="1803889" y="1387297"/>
                    <a:pt x="1800457" y="1389132"/>
                    <a:pt x="1794472" y="1387616"/>
                  </a:cubicBezTo>
                  <a:cubicBezTo>
                    <a:pt x="1783817" y="1384862"/>
                    <a:pt x="1773044" y="1382548"/>
                    <a:pt x="1762269" y="1380234"/>
                  </a:cubicBezTo>
                  <a:cubicBezTo>
                    <a:pt x="1759237" y="1379595"/>
                    <a:pt x="1756842" y="1378238"/>
                    <a:pt x="1754808" y="1375964"/>
                  </a:cubicBezTo>
                  <a:cubicBezTo>
                    <a:pt x="1736492" y="1355573"/>
                    <a:pt x="1716979" y="1336659"/>
                    <a:pt x="1705446" y="1310522"/>
                  </a:cubicBezTo>
                  <a:cubicBezTo>
                    <a:pt x="1691002" y="1277801"/>
                    <a:pt x="1677673" y="1244840"/>
                    <a:pt x="1668974" y="1210204"/>
                  </a:cubicBezTo>
                  <a:cubicBezTo>
                    <a:pt x="1663069" y="1186740"/>
                    <a:pt x="1659797" y="1162519"/>
                    <a:pt x="1658879" y="1138537"/>
                  </a:cubicBezTo>
                  <a:cubicBezTo>
                    <a:pt x="1657442" y="1099990"/>
                    <a:pt x="1656804" y="1061243"/>
                    <a:pt x="1660475" y="1022736"/>
                  </a:cubicBezTo>
                  <a:cubicBezTo>
                    <a:pt x="1661752" y="1009209"/>
                    <a:pt x="1655567" y="998355"/>
                    <a:pt x="1650459" y="987262"/>
                  </a:cubicBezTo>
                  <a:cubicBezTo>
                    <a:pt x="1640124" y="964876"/>
                    <a:pt x="1631066" y="941971"/>
                    <a:pt x="1624482" y="918348"/>
                  </a:cubicBezTo>
                  <a:cubicBezTo>
                    <a:pt x="1620931" y="905619"/>
                    <a:pt x="1626317" y="892011"/>
                    <a:pt x="1632981" y="881836"/>
                  </a:cubicBezTo>
                  <a:cubicBezTo>
                    <a:pt x="1643795" y="865196"/>
                    <a:pt x="1646588" y="848556"/>
                    <a:pt x="1643077" y="829721"/>
                  </a:cubicBezTo>
                  <a:cubicBezTo>
                    <a:pt x="1641680" y="822180"/>
                    <a:pt x="1642199" y="814359"/>
                    <a:pt x="1645272" y="806937"/>
                  </a:cubicBezTo>
                  <a:cubicBezTo>
                    <a:pt x="1650260" y="794846"/>
                    <a:pt x="1648305" y="782236"/>
                    <a:pt x="1647387" y="769906"/>
                  </a:cubicBezTo>
                  <a:cubicBezTo>
                    <a:pt x="1645551" y="745605"/>
                    <a:pt x="1647227" y="721463"/>
                    <a:pt x="1649222" y="697242"/>
                  </a:cubicBezTo>
                  <a:cubicBezTo>
                    <a:pt x="1649701" y="691416"/>
                    <a:pt x="1650858" y="689141"/>
                    <a:pt x="1657522" y="689062"/>
                  </a:cubicBezTo>
                  <a:cubicBezTo>
                    <a:pt x="1666820" y="688981"/>
                    <a:pt x="1675479" y="690937"/>
                    <a:pt x="1683819" y="694169"/>
                  </a:cubicBezTo>
                  <a:cubicBezTo>
                    <a:pt x="1689765" y="696484"/>
                    <a:pt x="1691640" y="693970"/>
                    <a:pt x="1691480" y="689261"/>
                  </a:cubicBezTo>
                  <a:cubicBezTo>
                    <a:pt x="1691002" y="673499"/>
                    <a:pt x="1692398" y="657138"/>
                    <a:pt x="1688368" y="642254"/>
                  </a:cubicBezTo>
                  <a:cubicBezTo>
                    <a:pt x="1685534" y="631800"/>
                    <a:pt x="1675240" y="623340"/>
                    <a:pt x="1668017" y="614162"/>
                  </a:cubicBezTo>
                  <a:cubicBezTo>
                    <a:pt x="1661073" y="605503"/>
                    <a:pt x="1655168" y="596325"/>
                    <a:pt x="1649821" y="586669"/>
                  </a:cubicBezTo>
                  <a:cubicBezTo>
                    <a:pt x="1664266" y="583237"/>
                    <a:pt x="1673484" y="567914"/>
                    <a:pt x="1669653" y="553708"/>
                  </a:cubicBezTo>
                  <a:cubicBezTo>
                    <a:pt x="1665583" y="538585"/>
                    <a:pt x="1659637" y="523740"/>
                    <a:pt x="1665263" y="505903"/>
                  </a:cubicBezTo>
                  <a:close/>
                  <a:moveTo>
                    <a:pt x="252470" y="456128"/>
                  </a:moveTo>
                  <a:cubicBezTo>
                    <a:pt x="262456" y="456642"/>
                    <a:pt x="272422" y="459415"/>
                    <a:pt x="282119" y="464403"/>
                  </a:cubicBezTo>
                  <a:cubicBezTo>
                    <a:pt x="285631" y="466198"/>
                    <a:pt x="285989" y="469351"/>
                    <a:pt x="286748" y="472583"/>
                  </a:cubicBezTo>
                  <a:cubicBezTo>
                    <a:pt x="291297" y="492256"/>
                    <a:pt x="297003" y="511769"/>
                    <a:pt x="295048" y="532359"/>
                  </a:cubicBezTo>
                  <a:cubicBezTo>
                    <a:pt x="294409" y="538943"/>
                    <a:pt x="295925" y="544649"/>
                    <a:pt x="300555" y="549558"/>
                  </a:cubicBezTo>
                  <a:cubicBezTo>
                    <a:pt x="310929" y="560651"/>
                    <a:pt x="316157" y="575296"/>
                    <a:pt x="327888" y="585989"/>
                  </a:cubicBezTo>
                  <a:cubicBezTo>
                    <a:pt x="343052" y="599836"/>
                    <a:pt x="358894" y="612885"/>
                    <a:pt x="374695" y="625854"/>
                  </a:cubicBezTo>
                  <a:cubicBezTo>
                    <a:pt x="402987" y="649117"/>
                    <a:pt x="432636" y="670745"/>
                    <a:pt x="461367" y="693530"/>
                  </a:cubicBezTo>
                  <a:cubicBezTo>
                    <a:pt x="468988" y="699556"/>
                    <a:pt x="470904" y="697401"/>
                    <a:pt x="471742" y="689101"/>
                  </a:cubicBezTo>
                  <a:cubicBezTo>
                    <a:pt x="472380" y="682557"/>
                    <a:pt x="473497" y="676013"/>
                    <a:pt x="474973" y="669628"/>
                  </a:cubicBezTo>
                  <a:cubicBezTo>
                    <a:pt x="475811" y="665996"/>
                    <a:pt x="474295" y="663962"/>
                    <a:pt x="471941" y="662086"/>
                  </a:cubicBezTo>
                  <a:cubicBezTo>
                    <a:pt x="467950" y="658814"/>
                    <a:pt x="464160" y="655143"/>
                    <a:pt x="459730" y="652669"/>
                  </a:cubicBezTo>
                  <a:cubicBezTo>
                    <a:pt x="446682" y="645327"/>
                    <a:pt x="440856" y="634154"/>
                    <a:pt x="440218" y="619509"/>
                  </a:cubicBezTo>
                  <a:cubicBezTo>
                    <a:pt x="439738" y="608655"/>
                    <a:pt x="430002" y="604505"/>
                    <a:pt x="423139" y="599158"/>
                  </a:cubicBezTo>
                  <a:cubicBezTo>
                    <a:pt x="414878" y="592694"/>
                    <a:pt x="416595" y="589781"/>
                    <a:pt x="422979" y="582718"/>
                  </a:cubicBezTo>
                  <a:cubicBezTo>
                    <a:pt x="434631" y="569829"/>
                    <a:pt x="449675" y="574857"/>
                    <a:pt x="463162" y="572223"/>
                  </a:cubicBezTo>
                  <a:cubicBezTo>
                    <a:pt x="466833" y="571505"/>
                    <a:pt x="468430" y="575695"/>
                    <a:pt x="470066" y="578527"/>
                  </a:cubicBezTo>
                  <a:cubicBezTo>
                    <a:pt x="479123" y="594369"/>
                    <a:pt x="489459" y="608815"/>
                    <a:pt x="507934" y="614880"/>
                  </a:cubicBezTo>
                  <a:cubicBezTo>
                    <a:pt x="511685" y="616117"/>
                    <a:pt x="512842" y="619509"/>
                    <a:pt x="514399" y="623060"/>
                  </a:cubicBezTo>
                  <a:cubicBezTo>
                    <a:pt x="522938" y="642573"/>
                    <a:pt x="526849" y="662884"/>
                    <a:pt x="524375" y="683914"/>
                  </a:cubicBezTo>
                  <a:cubicBezTo>
                    <a:pt x="522818" y="697082"/>
                    <a:pt x="529961" y="703307"/>
                    <a:pt x="539498" y="709053"/>
                  </a:cubicBezTo>
                  <a:cubicBezTo>
                    <a:pt x="542092" y="710609"/>
                    <a:pt x="544167" y="711128"/>
                    <a:pt x="546362" y="708973"/>
                  </a:cubicBezTo>
                  <a:cubicBezTo>
                    <a:pt x="554183" y="701192"/>
                    <a:pt x="565396" y="696164"/>
                    <a:pt x="565675" y="682517"/>
                  </a:cubicBezTo>
                  <a:cubicBezTo>
                    <a:pt x="565795" y="676013"/>
                    <a:pt x="568588" y="669548"/>
                    <a:pt x="569107" y="663004"/>
                  </a:cubicBezTo>
                  <a:cubicBezTo>
                    <a:pt x="569745" y="655183"/>
                    <a:pt x="573775" y="653906"/>
                    <a:pt x="580719" y="653786"/>
                  </a:cubicBezTo>
                  <a:cubicBezTo>
                    <a:pt x="589178" y="653627"/>
                    <a:pt x="588380" y="659652"/>
                    <a:pt x="588420" y="664201"/>
                  </a:cubicBezTo>
                  <a:cubicBezTo>
                    <a:pt x="588580" y="677928"/>
                    <a:pt x="591492" y="691216"/>
                    <a:pt x="593967" y="704584"/>
                  </a:cubicBezTo>
                  <a:cubicBezTo>
                    <a:pt x="594845" y="709292"/>
                    <a:pt x="596800" y="711766"/>
                    <a:pt x="601828" y="713602"/>
                  </a:cubicBezTo>
                  <a:cubicBezTo>
                    <a:pt x="617270" y="719308"/>
                    <a:pt x="632274" y="723737"/>
                    <a:pt x="647836" y="714200"/>
                  </a:cubicBezTo>
                  <a:cubicBezTo>
                    <a:pt x="654740" y="709971"/>
                    <a:pt x="658371" y="715078"/>
                    <a:pt x="662322" y="719548"/>
                  </a:cubicBezTo>
                  <a:cubicBezTo>
                    <a:pt x="673654" y="732317"/>
                    <a:pt x="673335" y="732037"/>
                    <a:pt x="663679" y="745644"/>
                  </a:cubicBezTo>
                  <a:cubicBezTo>
                    <a:pt x="653343" y="760249"/>
                    <a:pt x="637262" y="767671"/>
                    <a:pt x="624054" y="778645"/>
                  </a:cubicBezTo>
                  <a:cubicBezTo>
                    <a:pt x="593568" y="803983"/>
                    <a:pt x="566393" y="832036"/>
                    <a:pt x="546960" y="866952"/>
                  </a:cubicBezTo>
                  <a:cubicBezTo>
                    <a:pt x="545085" y="870344"/>
                    <a:pt x="544845" y="873895"/>
                    <a:pt x="544566" y="877566"/>
                  </a:cubicBezTo>
                  <a:cubicBezTo>
                    <a:pt x="543488" y="890774"/>
                    <a:pt x="542411" y="903982"/>
                    <a:pt x="541054" y="917150"/>
                  </a:cubicBezTo>
                  <a:cubicBezTo>
                    <a:pt x="539857" y="929002"/>
                    <a:pt x="556298" y="951189"/>
                    <a:pt x="567790" y="954341"/>
                  </a:cubicBezTo>
                  <a:cubicBezTo>
                    <a:pt x="586504" y="959449"/>
                    <a:pt x="605658" y="962561"/>
                    <a:pt x="623735" y="970701"/>
                  </a:cubicBezTo>
                  <a:cubicBezTo>
                    <a:pt x="633671" y="975170"/>
                    <a:pt x="637342" y="981156"/>
                    <a:pt x="637222" y="990414"/>
                  </a:cubicBezTo>
                  <a:cubicBezTo>
                    <a:pt x="636704" y="1024452"/>
                    <a:pt x="660127" y="1043526"/>
                    <a:pt x="682353" y="1063278"/>
                  </a:cubicBezTo>
                  <a:cubicBezTo>
                    <a:pt x="687621" y="1067947"/>
                    <a:pt x="687940" y="1063079"/>
                    <a:pt x="688578" y="1059168"/>
                  </a:cubicBezTo>
                  <a:cubicBezTo>
                    <a:pt x="692449" y="1035984"/>
                    <a:pt x="697197" y="1012879"/>
                    <a:pt x="700031" y="989536"/>
                  </a:cubicBezTo>
                  <a:cubicBezTo>
                    <a:pt x="701268" y="979361"/>
                    <a:pt x="705777" y="971459"/>
                    <a:pt x="711084" y="963678"/>
                  </a:cubicBezTo>
                  <a:cubicBezTo>
                    <a:pt x="714316" y="958890"/>
                    <a:pt x="715194" y="955339"/>
                    <a:pt x="710445" y="951428"/>
                  </a:cubicBezTo>
                  <a:cubicBezTo>
                    <a:pt x="699233" y="942210"/>
                    <a:pt x="696559" y="930040"/>
                    <a:pt x="696719" y="916033"/>
                  </a:cubicBezTo>
                  <a:cubicBezTo>
                    <a:pt x="696919" y="898037"/>
                    <a:pt x="695362" y="880000"/>
                    <a:pt x="694923" y="862003"/>
                  </a:cubicBezTo>
                  <a:cubicBezTo>
                    <a:pt x="694604" y="848835"/>
                    <a:pt x="708251" y="839139"/>
                    <a:pt x="720462" y="844087"/>
                  </a:cubicBezTo>
                  <a:cubicBezTo>
                    <a:pt x="738458" y="851429"/>
                    <a:pt x="756335" y="859090"/>
                    <a:pt x="774012" y="867191"/>
                  </a:cubicBezTo>
                  <a:cubicBezTo>
                    <a:pt x="783430" y="871501"/>
                    <a:pt x="787340" y="881476"/>
                    <a:pt x="793525" y="889019"/>
                  </a:cubicBezTo>
                  <a:cubicBezTo>
                    <a:pt x="797955" y="894406"/>
                    <a:pt x="802344" y="897917"/>
                    <a:pt x="809686" y="898835"/>
                  </a:cubicBezTo>
                  <a:cubicBezTo>
                    <a:pt x="820940" y="900231"/>
                    <a:pt x="831993" y="903064"/>
                    <a:pt x="843485" y="903264"/>
                  </a:cubicBezTo>
                  <a:cubicBezTo>
                    <a:pt x="853541" y="903463"/>
                    <a:pt x="862120" y="907015"/>
                    <a:pt x="870500" y="913480"/>
                  </a:cubicBezTo>
                  <a:cubicBezTo>
                    <a:pt x="899949" y="936105"/>
                    <a:pt x="930196" y="957533"/>
                    <a:pt x="952502" y="988179"/>
                  </a:cubicBezTo>
                  <a:cubicBezTo>
                    <a:pt x="960563" y="999273"/>
                    <a:pt x="962718" y="1012361"/>
                    <a:pt x="968025" y="1024292"/>
                  </a:cubicBezTo>
                  <a:cubicBezTo>
                    <a:pt x="970299" y="1029400"/>
                    <a:pt x="957490" y="1049910"/>
                    <a:pt x="951863" y="1052424"/>
                  </a:cubicBezTo>
                  <a:cubicBezTo>
                    <a:pt x="936780" y="1059168"/>
                    <a:pt x="921537" y="1064276"/>
                    <a:pt x="904817" y="1066670"/>
                  </a:cubicBezTo>
                  <a:cubicBezTo>
                    <a:pt x="885504" y="1069423"/>
                    <a:pt x="869023" y="1081075"/>
                    <a:pt x="853142" y="1092129"/>
                  </a:cubicBezTo>
                  <a:cubicBezTo>
                    <a:pt x="845720" y="1097276"/>
                    <a:pt x="840413" y="1105377"/>
                    <a:pt x="833709" y="1111641"/>
                  </a:cubicBezTo>
                  <a:cubicBezTo>
                    <a:pt x="828242" y="1116789"/>
                    <a:pt x="829040" y="1122495"/>
                    <a:pt x="832112" y="1127643"/>
                  </a:cubicBezTo>
                  <a:cubicBezTo>
                    <a:pt x="836063" y="1134187"/>
                    <a:pt x="840572" y="1128082"/>
                    <a:pt x="844323" y="1126605"/>
                  </a:cubicBezTo>
                  <a:cubicBezTo>
                    <a:pt x="854977" y="1122455"/>
                    <a:pt x="865592" y="1117388"/>
                    <a:pt x="873014" y="1108609"/>
                  </a:cubicBezTo>
                  <a:cubicBezTo>
                    <a:pt x="881393" y="1098792"/>
                    <a:pt x="890372" y="1102105"/>
                    <a:pt x="899909" y="1104698"/>
                  </a:cubicBezTo>
                  <a:cubicBezTo>
                    <a:pt x="907012" y="1106614"/>
                    <a:pt x="905176" y="1112719"/>
                    <a:pt x="905735" y="1117428"/>
                  </a:cubicBezTo>
                  <a:cubicBezTo>
                    <a:pt x="907531" y="1132352"/>
                    <a:pt x="914235" y="1137739"/>
                    <a:pt x="929438" y="1135903"/>
                  </a:cubicBezTo>
                  <a:cubicBezTo>
                    <a:pt x="934546" y="1135304"/>
                    <a:pt x="939693" y="1134905"/>
                    <a:pt x="944761" y="1134027"/>
                  </a:cubicBezTo>
                  <a:cubicBezTo>
                    <a:pt x="959445" y="1131434"/>
                    <a:pt x="962159" y="1133429"/>
                    <a:pt x="965910" y="1147914"/>
                  </a:cubicBezTo>
                  <a:cubicBezTo>
                    <a:pt x="967027" y="1152303"/>
                    <a:pt x="964513" y="1152982"/>
                    <a:pt x="962079" y="1154378"/>
                  </a:cubicBezTo>
                  <a:cubicBezTo>
                    <a:pt x="949948" y="1161322"/>
                    <a:pt x="937977" y="1168504"/>
                    <a:pt x="925607" y="1175009"/>
                  </a:cubicBezTo>
                  <a:cubicBezTo>
                    <a:pt x="915072" y="1180515"/>
                    <a:pt x="905016" y="1186421"/>
                    <a:pt x="898273" y="1196597"/>
                  </a:cubicBezTo>
                  <a:cubicBezTo>
                    <a:pt x="894562" y="1202223"/>
                    <a:pt x="890851" y="1201385"/>
                    <a:pt x="885424" y="1198472"/>
                  </a:cubicBezTo>
                  <a:cubicBezTo>
                    <a:pt x="870061" y="1190172"/>
                    <a:pt x="854419" y="1195120"/>
                    <a:pt x="844722" y="1210284"/>
                  </a:cubicBezTo>
                  <a:cubicBezTo>
                    <a:pt x="835425" y="1224809"/>
                    <a:pt x="825249" y="1238855"/>
                    <a:pt x="820022" y="1255574"/>
                  </a:cubicBezTo>
                  <a:cubicBezTo>
                    <a:pt x="818984" y="1258926"/>
                    <a:pt x="817188" y="1261600"/>
                    <a:pt x="813637" y="1262557"/>
                  </a:cubicBezTo>
                  <a:cubicBezTo>
                    <a:pt x="792408" y="1268304"/>
                    <a:pt x="786462" y="1288176"/>
                    <a:pt x="777324" y="1304097"/>
                  </a:cubicBezTo>
                  <a:cubicBezTo>
                    <a:pt x="769743" y="1317265"/>
                    <a:pt x="765672" y="1332589"/>
                    <a:pt x="760964" y="1347233"/>
                  </a:cubicBezTo>
                  <a:cubicBezTo>
                    <a:pt x="757013" y="1359563"/>
                    <a:pt x="758490" y="1372692"/>
                    <a:pt x="757692" y="1385461"/>
                  </a:cubicBezTo>
                  <a:cubicBezTo>
                    <a:pt x="757253" y="1392763"/>
                    <a:pt x="754739" y="1397552"/>
                    <a:pt x="749432" y="1402260"/>
                  </a:cubicBezTo>
                  <a:cubicBezTo>
                    <a:pt x="731236" y="1418461"/>
                    <a:pt x="710845" y="1431709"/>
                    <a:pt x="691731" y="1446633"/>
                  </a:cubicBezTo>
                  <a:cubicBezTo>
                    <a:pt x="677446" y="1457767"/>
                    <a:pt x="669704" y="1473568"/>
                    <a:pt x="664078" y="1490328"/>
                  </a:cubicBezTo>
                  <a:cubicBezTo>
                    <a:pt x="661883" y="1496872"/>
                    <a:pt x="661484" y="1504015"/>
                    <a:pt x="659848" y="1510759"/>
                  </a:cubicBezTo>
                  <a:cubicBezTo>
                    <a:pt x="657533" y="1520376"/>
                    <a:pt x="660207" y="1529114"/>
                    <a:pt x="665115" y="1536975"/>
                  </a:cubicBezTo>
                  <a:cubicBezTo>
                    <a:pt x="673534" y="1550503"/>
                    <a:pt x="676089" y="1565667"/>
                    <a:pt x="678882" y="1580830"/>
                  </a:cubicBezTo>
                  <a:cubicBezTo>
                    <a:pt x="679520" y="1584222"/>
                    <a:pt x="681954" y="1589808"/>
                    <a:pt x="675171" y="1590088"/>
                  </a:cubicBezTo>
                  <a:cubicBezTo>
                    <a:pt x="669185" y="1590287"/>
                    <a:pt x="663399" y="1599465"/>
                    <a:pt x="657054" y="1589928"/>
                  </a:cubicBezTo>
                  <a:cubicBezTo>
                    <a:pt x="645083" y="1571852"/>
                    <a:pt x="632314" y="1554334"/>
                    <a:pt x="620343" y="1536218"/>
                  </a:cubicBezTo>
                  <a:cubicBezTo>
                    <a:pt x="615275" y="1528556"/>
                    <a:pt x="608931" y="1523887"/>
                    <a:pt x="600391" y="1520176"/>
                  </a:cubicBezTo>
                  <a:cubicBezTo>
                    <a:pt x="583711" y="1512953"/>
                    <a:pt x="566912" y="1508006"/>
                    <a:pt x="548676" y="1506689"/>
                  </a:cubicBezTo>
                  <a:cubicBezTo>
                    <a:pt x="538740" y="1505971"/>
                    <a:pt x="529961" y="1506609"/>
                    <a:pt x="521421" y="1512036"/>
                  </a:cubicBezTo>
                  <a:cubicBezTo>
                    <a:pt x="506298" y="1521652"/>
                    <a:pt x="491573" y="1522850"/>
                    <a:pt x="475133" y="1512874"/>
                  </a:cubicBezTo>
                  <a:cubicBezTo>
                    <a:pt x="462883" y="1505452"/>
                    <a:pt x="447759" y="1504374"/>
                    <a:pt x="433513" y="1506130"/>
                  </a:cubicBezTo>
                  <a:cubicBezTo>
                    <a:pt x="419707" y="1507846"/>
                    <a:pt x="406219" y="1511956"/>
                    <a:pt x="392532" y="1514709"/>
                  </a:cubicBezTo>
                  <a:cubicBezTo>
                    <a:pt x="388542" y="1515508"/>
                    <a:pt x="385908" y="1517702"/>
                    <a:pt x="383674" y="1520735"/>
                  </a:cubicBezTo>
                  <a:cubicBezTo>
                    <a:pt x="373379" y="1534621"/>
                    <a:pt x="363363" y="1548707"/>
                    <a:pt x="352868" y="1562434"/>
                  </a:cubicBezTo>
                  <a:cubicBezTo>
                    <a:pt x="348718" y="1567861"/>
                    <a:pt x="348878" y="1574086"/>
                    <a:pt x="347481" y="1580112"/>
                  </a:cubicBezTo>
                  <a:cubicBezTo>
                    <a:pt x="341895" y="1603854"/>
                    <a:pt x="344449" y="1627557"/>
                    <a:pt x="347242" y="1651340"/>
                  </a:cubicBezTo>
                  <a:cubicBezTo>
                    <a:pt x="347920" y="1656966"/>
                    <a:pt x="350554" y="1660717"/>
                    <a:pt x="354903" y="1664029"/>
                  </a:cubicBezTo>
                  <a:cubicBezTo>
                    <a:pt x="363083" y="1670294"/>
                    <a:pt x="371583" y="1676279"/>
                    <a:pt x="378845" y="1683542"/>
                  </a:cubicBezTo>
                  <a:cubicBezTo>
                    <a:pt x="391974" y="1696710"/>
                    <a:pt x="409133" y="1701100"/>
                    <a:pt x="425772" y="1706686"/>
                  </a:cubicBezTo>
                  <a:cubicBezTo>
                    <a:pt x="433594" y="1709320"/>
                    <a:pt x="456737" y="1700581"/>
                    <a:pt x="459371" y="1693079"/>
                  </a:cubicBezTo>
                  <a:cubicBezTo>
                    <a:pt x="465875" y="1674364"/>
                    <a:pt x="482516" y="1671012"/>
                    <a:pt x="497878" y="1665625"/>
                  </a:cubicBezTo>
                  <a:cubicBezTo>
                    <a:pt x="506178" y="1662712"/>
                    <a:pt x="511206" y="1670334"/>
                    <a:pt x="517710" y="1673087"/>
                  </a:cubicBezTo>
                  <a:cubicBezTo>
                    <a:pt x="525452" y="1676360"/>
                    <a:pt x="526609" y="1681627"/>
                    <a:pt x="525292" y="1689727"/>
                  </a:cubicBezTo>
                  <a:cubicBezTo>
                    <a:pt x="522300" y="1708203"/>
                    <a:pt x="519346" y="1726399"/>
                    <a:pt x="509131" y="1742759"/>
                  </a:cubicBezTo>
                  <a:cubicBezTo>
                    <a:pt x="503784" y="1751299"/>
                    <a:pt x="508692" y="1760157"/>
                    <a:pt x="511725" y="1768099"/>
                  </a:cubicBezTo>
                  <a:cubicBezTo>
                    <a:pt x="514239" y="1774682"/>
                    <a:pt x="521661" y="1771849"/>
                    <a:pt x="526489" y="1771251"/>
                  </a:cubicBezTo>
                  <a:cubicBezTo>
                    <a:pt x="549913" y="1768218"/>
                    <a:pt x="571780" y="1774882"/>
                    <a:pt x="593288" y="1782065"/>
                  </a:cubicBezTo>
                  <a:cubicBezTo>
                    <a:pt x="602546" y="1785137"/>
                    <a:pt x="610447" y="1792360"/>
                    <a:pt x="618707" y="1798106"/>
                  </a:cubicBezTo>
                  <a:cubicBezTo>
                    <a:pt x="622298" y="1800620"/>
                    <a:pt x="620622" y="1805448"/>
                    <a:pt x="620063" y="1808322"/>
                  </a:cubicBezTo>
                  <a:cubicBezTo>
                    <a:pt x="617231" y="1822847"/>
                    <a:pt x="616751" y="1837810"/>
                    <a:pt x="611125" y="1851817"/>
                  </a:cubicBezTo>
                  <a:cubicBezTo>
                    <a:pt x="607135" y="1861713"/>
                    <a:pt x="612642" y="1877275"/>
                    <a:pt x="621420" y="1883699"/>
                  </a:cubicBezTo>
                  <a:cubicBezTo>
                    <a:pt x="621700" y="1883899"/>
                    <a:pt x="622099" y="1884019"/>
                    <a:pt x="622338" y="1884298"/>
                  </a:cubicBezTo>
                  <a:cubicBezTo>
                    <a:pt x="645762" y="1910276"/>
                    <a:pt x="678323" y="1909078"/>
                    <a:pt x="709049" y="1914784"/>
                  </a:cubicBezTo>
                  <a:cubicBezTo>
                    <a:pt x="725170" y="1917778"/>
                    <a:pt x="735226" y="1914505"/>
                    <a:pt x="745960" y="1902574"/>
                  </a:cubicBezTo>
                  <a:cubicBezTo>
                    <a:pt x="764236" y="1882303"/>
                    <a:pt x="787220" y="1868097"/>
                    <a:pt x="812919" y="1858400"/>
                  </a:cubicBezTo>
                  <a:cubicBezTo>
                    <a:pt x="818066" y="1856445"/>
                    <a:pt x="822177" y="1859238"/>
                    <a:pt x="826366" y="1860356"/>
                  </a:cubicBezTo>
                  <a:cubicBezTo>
                    <a:pt x="835664" y="1862830"/>
                    <a:pt x="844722" y="1866461"/>
                    <a:pt x="853581" y="1870292"/>
                  </a:cubicBezTo>
                  <a:cubicBezTo>
                    <a:pt x="866550" y="1875918"/>
                    <a:pt x="878880" y="1875439"/>
                    <a:pt x="890970" y="1868097"/>
                  </a:cubicBezTo>
                  <a:cubicBezTo>
                    <a:pt x="899749" y="1862790"/>
                    <a:pt x="909247" y="1861353"/>
                    <a:pt x="919462" y="1861353"/>
                  </a:cubicBezTo>
                  <a:cubicBezTo>
                    <a:pt x="957011" y="1861274"/>
                    <a:pt x="994561" y="1861114"/>
                    <a:pt x="1030753" y="1848864"/>
                  </a:cubicBezTo>
                  <a:cubicBezTo>
                    <a:pt x="1034704" y="1847547"/>
                    <a:pt x="1038495" y="1847946"/>
                    <a:pt x="1042485" y="1849701"/>
                  </a:cubicBezTo>
                  <a:cubicBezTo>
                    <a:pt x="1062357" y="1858321"/>
                    <a:pt x="1082149" y="1867219"/>
                    <a:pt x="1102381" y="1874921"/>
                  </a:cubicBezTo>
                  <a:cubicBezTo>
                    <a:pt x="1116467" y="1880308"/>
                    <a:pt x="1131870" y="1880786"/>
                    <a:pt x="1146554" y="1884019"/>
                  </a:cubicBezTo>
                  <a:cubicBezTo>
                    <a:pt x="1176881" y="1890643"/>
                    <a:pt x="1207447" y="1886493"/>
                    <a:pt x="1237894" y="1886214"/>
                  </a:cubicBezTo>
                  <a:cubicBezTo>
                    <a:pt x="1246912" y="1886134"/>
                    <a:pt x="1252937" y="1888608"/>
                    <a:pt x="1258484" y="1895710"/>
                  </a:cubicBezTo>
                  <a:cubicBezTo>
                    <a:pt x="1269737" y="1910196"/>
                    <a:pt x="1281908" y="1923963"/>
                    <a:pt x="1293559" y="1938128"/>
                  </a:cubicBezTo>
                  <a:cubicBezTo>
                    <a:pt x="1299306" y="1945112"/>
                    <a:pt x="1306009" y="1946428"/>
                    <a:pt x="1314948" y="1945351"/>
                  </a:cubicBezTo>
                  <a:cubicBezTo>
                    <a:pt x="1357326" y="1940203"/>
                    <a:pt x="1399105" y="1931903"/>
                    <a:pt x="1440366" y="1921129"/>
                  </a:cubicBezTo>
                  <a:cubicBezTo>
                    <a:pt x="1452337" y="1918017"/>
                    <a:pt x="1463869" y="1912590"/>
                    <a:pt x="1475002" y="1907083"/>
                  </a:cubicBezTo>
                  <a:cubicBezTo>
                    <a:pt x="1486055" y="1901616"/>
                    <a:pt x="1495473" y="1903532"/>
                    <a:pt x="1504850" y="1910235"/>
                  </a:cubicBezTo>
                  <a:cubicBezTo>
                    <a:pt x="1527116" y="1926197"/>
                    <a:pt x="1527196" y="1926237"/>
                    <a:pt x="1511674" y="1948543"/>
                  </a:cubicBezTo>
                  <a:cubicBezTo>
                    <a:pt x="1501378" y="1963348"/>
                    <a:pt x="1490246" y="1977593"/>
                    <a:pt x="1480589" y="1992797"/>
                  </a:cubicBezTo>
                  <a:cubicBezTo>
                    <a:pt x="1462592" y="2021208"/>
                    <a:pt x="1447748" y="2050936"/>
                    <a:pt x="1448346" y="2085852"/>
                  </a:cubicBezTo>
                  <a:cubicBezTo>
                    <a:pt x="1448426" y="2090401"/>
                    <a:pt x="1447947" y="2094511"/>
                    <a:pt x="1443718" y="2097504"/>
                  </a:cubicBezTo>
                  <a:cubicBezTo>
                    <a:pt x="1403854" y="2125836"/>
                    <a:pt x="1366224" y="2157519"/>
                    <a:pt x="1324485" y="2183018"/>
                  </a:cubicBezTo>
                  <a:cubicBezTo>
                    <a:pt x="1283105" y="2208277"/>
                    <a:pt x="1240408" y="2231620"/>
                    <a:pt x="1197072" y="2253368"/>
                  </a:cubicBezTo>
                  <a:cubicBezTo>
                    <a:pt x="1165987" y="2269010"/>
                    <a:pt x="1133346" y="2281820"/>
                    <a:pt x="1100665" y="2293910"/>
                  </a:cubicBezTo>
                  <a:cubicBezTo>
                    <a:pt x="1041448" y="2315817"/>
                    <a:pt x="981113" y="2334293"/>
                    <a:pt x="918863" y="2345825"/>
                  </a:cubicBezTo>
                  <a:cubicBezTo>
                    <a:pt x="898672" y="2349576"/>
                    <a:pt x="878720" y="2354644"/>
                    <a:pt x="858289" y="2357237"/>
                  </a:cubicBezTo>
                  <a:cubicBezTo>
                    <a:pt x="853820" y="2357796"/>
                    <a:pt x="847595" y="2362345"/>
                    <a:pt x="845241" y="2357437"/>
                  </a:cubicBezTo>
                  <a:cubicBezTo>
                    <a:pt x="842089" y="2350933"/>
                    <a:pt x="837779" y="2343511"/>
                    <a:pt x="841889" y="2335410"/>
                  </a:cubicBezTo>
                  <a:cubicBezTo>
                    <a:pt x="842886" y="2333455"/>
                    <a:pt x="843565" y="2331260"/>
                    <a:pt x="844802" y="2329464"/>
                  </a:cubicBezTo>
                  <a:cubicBezTo>
                    <a:pt x="855017" y="2314980"/>
                    <a:pt x="851985" y="2298659"/>
                    <a:pt x="851426" y="2282657"/>
                  </a:cubicBezTo>
                  <a:cubicBezTo>
                    <a:pt x="851226" y="2276432"/>
                    <a:pt x="847356" y="2274956"/>
                    <a:pt x="842607" y="2275595"/>
                  </a:cubicBezTo>
                  <a:cubicBezTo>
                    <a:pt x="825329" y="2277989"/>
                    <a:pt x="814874" y="2268691"/>
                    <a:pt x="805217" y="2256042"/>
                  </a:cubicBezTo>
                  <a:cubicBezTo>
                    <a:pt x="784308" y="2228787"/>
                    <a:pt x="758649" y="2205962"/>
                    <a:pt x="733830" y="2182459"/>
                  </a:cubicBezTo>
                  <a:cubicBezTo>
                    <a:pt x="722616" y="2171845"/>
                    <a:pt x="707812" y="2166019"/>
                    <a:pt x="694843" y="2157639"/>
                  </a:cubicBezTo>
                  <a:cubicBezTo>
                    <a:pt x="690853" y="2155045"/>
                    <a:pt x="686823" y="2152292"/>
                    <a:pt x="682513" y="2150376"/>
                  </a:cubicBezTo>
                  <a:cubicBezTo>
                    <a:pt x="649752" y="2135932"/>
                    <a:pt x="643727" y="2108078"/>
                    <a:pt x="650031" y="2077752"/>
                  </a:cubicBezTo>
                  <a:cubicBezTo>
                    <a:pt x="653942" y="2058917"/>
                    <a:pt x="661763" y="2040242"/>
                    <a:pt x="685785" y="2033857"/>
                  </a:cubicBezTo>
                  <a:cubicBezTo>
                    <a:pt x="713199" y="2026555"/>
                    <a:pt x="720342" y="2013706"/>
                    <a:pt x="721339" y="1985294"/>
                  </a:cubicBezTo>
                  <a:cubicBezTo>
                    <a:pt x="721938" y="1968136"/>
                    <a:pt x="719464" y="1950618"/>
                    <a:pt x="725968" y="1934018"/>
                  </a:cubicBezTo>
                  <a:cubicBezTo>
                    <a:pt x="727724" y="1929549"/>
                    <a:pt x="725729" y="1927673"/>
                    <a:pt x="721618" y="1927514"/>
                  </a:cubicBezTo>
                  <a:cubicBezTo>
                    <a:pt x="705498" y="1926876"/>
                    <a:pt x="689337" y="1921409"/>
                    <a:pt x="673335" y="1925678"/>
                  </a:cubicBezTo>
                  <a:cubicBezTo>
                    <a:pt x="646161" y="1932901"/>
                    <a:pt x="623415" y="1919214"/>
                    <a:pt x="598914" y="1912351"/>
                  </a:cubicBezTo>
                  <a:cubicBezTo>
                    <a:pt x="573216" y="1905128"/>
                    <a:pt x="556577" y="1890683"/>
                    <a:pt x="548716" y="1864825"/>
                  </a:cubicBezTo>
                  <a:cubicBezTo>
                    <a:pt x="539299" y="1833820"/>
                    <a:pt x="513082" y="1817579"/>
                    <a:pt x="488501" y="1800341"/>
                  </a:cubicBezTo>
                  <a:cubicBezTo>
                    <a:pt x="455899" y="1777476"/>
                    <a:pt x="418230" y="1765584"/>
                    <a:pt x="381399" y="1752177"/>
                  </a:cubicBezTo>
                  <a:cubicBezTo>
                    <a:pt x="355901" y="1742879"/>
                    <a:pt x="329684" y="1735736"/>
                    <a:pt x="304665" y="1725042"/>
                  </a:cubicBezTo>
                  <a:cubicBezTo>
                    <a:pt x="299198" y="1722728"/>
                    <a:pt x="294249" y="1719814"/>
                    <a:pt x="289900" y="1715665"/>
                  </a:cubicBezTo>
                  <a:cubicBezTo>
                    <a:pt x="282159" y="1708322"/>
                    <a:pt x="273739" y="1701659"/>
                    <a:pt x="266277" y="1694077"/>
                  </a:cubicBezTo>
                  <a:cubicBezTo>
                    <a:pt x="245926" y="1673407"/>
                    <a:pt x="222463" y="1657685"/>
                    <a:pt x="196006" y="1645594"/>
                  </a:cubicBezTo>
                  <a:cubicBezTo>
                    <a:pt x="182918" y="1639608"/>
                    <a:pt x="177770" y="1624924"/>
                    <a:pt x="171585" y="1612833"/>
                  </a:cubicBezTo>
                  <a:cubicBezTo>
                    <a:pt x="169510" y="1608802"/>
                    <a:pt x="174538" y="1600862"/>
                    <a:pt x="176972" y="1594996"/>
                  </a:cubicBezTo>
                  <a:cubicBezTo>
                    <a:pt x="179127" y="1589768"/>
                    <a:pt x="178808" y="1584980"/>
                    <a:pt x="177731" y="1579513"/>
                  </a:cubicBezTo>
                  <a:cubicBezTo>
                    <a:pt x="172782" y="1553536"/>
                    <a:pt x="162128" y="1529873"/>
                    <a:pt x="149199" y="1507168"/>
                  </a:cubicBezTo>
                  <a:cubicBezTo>
                    <a:pt x="135193" y="1482587"/>
                    <a:pt x="127452" y="1455891"/>
                    <a:pt x="121586" y="1428517"/>
                  </a:cubicBezTo>
                  <a:cubicBezTo>
                    <a:pt x="118274" y="1413034"/>
                    <a:pt x="112967" y="1398150"/>
                    <a:pt x="108178" y="1383067"/>
                  </a:cubicBezTo>
                  <a:cubicBezTo>
                    <a:pt x="105505" y="1374687"/>
                    <a:pt x="99319" y="1377799"/>
                    <a:pt x="94571" y="1379076"/>
                  </a:cubicBezTo>
                  <a:cubicBezTo>
                    <a:pt x="89623" y="1380433"/>
                    <a:pt x="81602" y="1379954"/>
                    <a:pt x="83917" y="1389452"/>
                  </a:cubicBezTo>
                  <a:cubicBezTo>
                    <a:pt x="92257" y="1423609"/>
                    <a:pt x="94890" y="1459203"/>
                    <a:pt x="108857" y="1492004"/>
                  </a:cubicBezTo>
                  <a:cubicBezTo>
                    <a:pt x="112448" y="1500424"/>
                    <a:pt x="120987" y="1505372"/>
                    <a:pt x="125337" y="1515188"/>
                  </a:cubicBezTo>
                  <a:cubicBezTo>
                    <a:pt x="118074" y="1513791"/>
                    <a:pt x="113964" y="1510121"/>
                    <a:pt x="109375" y="1506489"/>
                  </a:cubicBezTo>
                  <a:cubicBezTo>
                    <a:pt x="88665" y="1490089"/>
                    <a:pt x="80086" y="1466825"/>
                    <a:pt x="72265" y="1442963"/>
                  </a:cubicBezTo>
                  <a:cubicBezTo>
                    <a:pt x="54069" y="1387456"/>
                    <a:pt x="39185" y="1330992"/>
                    <a:pt x="22146" y="1275167"/>
                  </a:cubicBezTo>
                  <a:cubicBezTo>
                    <a:pt x="19472" y="1266468"/>
                    <a:pt x="21587" y="1257530"/>
                    <a:pt x="22465" y="1248831"/>
                  </a:cubicBezTo>
                  <a:cubicBezTo>
                    <a:pt x="26894" y="1205695"/>
                    <a:pt x="29528" y="1162399"/>
                    <a:pt x="37908" y="1119662"/>
                  </a:cubicBezTo>
                  <a:cubicBezTo>
                    <a:pt x="43255" y="1092487"/>
                    <a:pt x="56264" y="1068625"/>
                    <a:pt x="68195" y="1044404"/>
                  </a:cubicBezTo>
                  <a:cubicBezTo>
                    <a:pt x="79887" y="1020661"/>
                    <a:pt x="94771" y="998634"/>
                    <a:pt x="113166" y="979241"/>
                  </a:cubicBezTo>
                  <a:cubicBezTo>
                    <a:pt x="117037" y="975131"/>
                    <a:pt x="117755" y="971140"/>
                    <a:pt x="116438" y="965354"/>
                  </a:cubicBezTo>
                  <a:cubicBezTo>
                    <a:pt x="105305" y="915435"/>
                    <a:pt x="109495" y="866273"/>
                    <a:pt x="124938" y="817830"/>
                  </a:cubicBezTo>
                  <a:cubicBezTo>
                    <a:pt x="134834" y="786825"/>
                    <a:pt x="144132" y="755421"/>
                    <a:pt x="148561" y="723299"/>
                  </a:cubicBezTo>
                  <a:cubicBezTo>
                    <a:pt x="151993" y="698279"/>
                    <a:pt x="148401" y="672900"/>
                    <a:pt x="138106" y="648878"/>
                  </a:cubicBezTo>
                  <a:cubicBezTo>
                    <a:pt x="133836" y="638902"/>
                    <a:pt x="128290" y="632358"/>
                    <a:pt x="118833" y="626652"/>
                  </a:cubicBezTo>
                  <a:cubicBezTo>
                    <a:pt x="88985" y="608535"/>
                    <a:pt x="54667" y="601353"/>
                    <a:pt x="23582" y="586389"/>
                  </a:cubicBezTo>
                  <a:cubicBezTo>
                    <a:pt x="12888" y="581241"/>
                    <a:pt x="6184" y="575056"/>
                    <a:pt x="5107" y="563284"/>
                  </a:cubicBezTo>
                  <a:cubicBezTo>
                    <a:pt x="5586" y="562726"/>
                    <a:pt x="6065" y="562207"/>
                    <a:pt x="6504" y="561648"/>
                  </a:cubicBezTo>
                  <a:cubicBezTo>
                    <a:pt x="16719" y="571225"/>
                    <a:pt x="28530" y="576772"/>
                    <a:pt x="42696" y="577929"/>
                  </a:cubicBezTo>
                  <a:cubicBezTo>
                    <a:pt x="48642" y="578408"/>
                    <a:pt x="52034" y="578248"/>
                    <a:pt x="54069" y="571465"/>
                  </a:cubicBezTo>
                  <a:cubicBezTo>
                    <a:pt x="57580" y="559534"/>
                    <a:pt x="61171" y="547483"/>
                    <a:pt x="67077" y="536389"/>
                  </a:cubicBezTo>
                  <a:cubicBezTo>
                    <a:pt x="72504" y="526174"/>
                    <a:pt x="76535" y="515719"/>
                    <a:pt x="87189" y="508297"/>
                  </a:cubicBezTo>
                  <a:cubicBezTo>
                    <a:pt x="99280" y="499877"/>
                    <a:pt x="110333" y="499199"/>
                    <a:pt x="124100" y="501952"/>
                  </a:cubicBezTo>
                  <a:cubicBezTo>
                    <a:pt x="151673" y="507459"/>
                    <a:pt x="146646" y="512926"/>
                    <a:pt x="161051" y="482878"/>
                  </a:cubicBezTo>
                  <a:cubicBezTo>
                    <a:pt x="161210" y="482559"/>
                    <a:pt x="161410" y="482240"/>
                    <a:pt x="161530" y="481881"/>
                  </a:cubicBezTo>
                  <a:cubicBezTo>
                    <a:pt x="168513" y="464443"/>
                    <a:pt x="175695" y="460253"/>
                    <a:pt x="194730" y="464961"/>
                  </a:cubicBezTo>
                  <a:cubicBezTo>
                    <a:pt x="204985" y="467516"/>
                    <a:pt x="212966" y="465480"/>
                    <a:pt x="222702" y="461410"/>
                  </a:cubicBezTo>
                  <a:cubicBezTo>
                    <a:pt x="232479" y="457360"/>
                    <a:pt x="242484" y="455614"/>
                    <a:pt x="252470" y="456128"/>
                  </a:cubicBezTo>
                  <a:close/>
                  <a:moveTo>
                    <a:pt x="804500" y="439343"/>
                  </a:moveTo>
                  <a:cubicBezTo>
                    <a:pt x="804859" y="439263"/>
                    <a:pt x="805218" y="439383"/>
                    <a:pt x="805617" y="439343"/>
                  </a:cubicBezTo>
                  <a:cubicBezTo>
                    <a:pt x="836103" y="436190"/>
                    <a:pt x="863637" y="442615"/>
                    <a:pt x="887420" y="463045"/>
                  </a:cubicBezTo>
                  <a:cubicBezTo>
                    <a:pt x="896198" y="470587"/>
                    <a:pt x="907371" y="474498"/>
                    <a:pt x="918505" y="476493"/>
                  </a:cubicBezTo>
                  <a:cubicBezTo>
                    <a:pt x="953461" y="482758"/>
                    <a:pt x="979398" y="504466"/>
                    <a:pt x="1005575" y="525814"/>
                  </a:cubicBezTo>
                  <a:cubicBezTo>
                    <a:pt x="1012957" y="531839"/>
                    <a:pt x="1018583" y="540139"/>
                    <a:pt x="1026285" y="545606"/>
                  </a:cubicBezTo>
                  <a:cubicBezTo>
                    <a:pt x="1043842" y="558016"/>
                    <a:pt x="1049070" y="574457"/>
                    <a:pt x="1046755" y="595087"/>
                  </a:cubicBezTo>
                  <a:cubicBezTo>
                    <a:pt x="1045957" y="602070"/>
                    <a:pt x="1045279" y="607936"/>
                    <a:pt x="1039293" y="612166"/>
                  </a:cubicBezTo>
                  <a:cubicBezTo>
                    <a:pt x="1023093" y="623538"/>
                    <a:pt x="1016868" y="638343"/>
                    <a:pt x="1016868" y="658773"/>
                  </a:cubicBezTo>
                  <a:cubicBezTo>
                    <a:pt x="1016868" y="688821"/>
                    <a:pt x="1015710" y="719068"/>
                    <a:pt x="1011161" y="748995"/>
                  </a:cubicBezTo>
                  <a:cubicBezTo>
                    <a:pt x="1009884" y="757495"/>
                    <a:pt x="1024848" y="780639"/>
                    <a:pt x="1033826" y="784270"/>
                  </a:cubicBezTo>
                  <a:cubicBezTo>
                    <a:pt x="1045359" y="788939"/>
                    <a:pt x="1057090" y="793129"/>
                    <a:pt x="1071177" y="798436"/>
                  </a:cubicBezTo>
                  <a:cubicBezTo>
                    <a:pt x="1056093" y="803703"/>
                    <a:pt x="1043084" y="808372"/>
                    <a:pt x="1029956" y="812761"/>
                  </a:cubicBezTo>
                  <a:cubicBezTo>
                    <a:pt x="1021257" y="815675"/>
                    <a:pt x="1011800" y="817031"/>
                    <a:pt x="1003779" y="821181"/>
                  </a:cubicBezTo>
                  <a:cubicBezTo>
                    <a:pt x="989493" y="828563"/>
                    <a:pt x="977922" y="823855"/>
                    <a:pt x="966270" y="815874"/>
                  </a:cubicBezTo>
                  <a:cubicBezTo>
                    <a:pt x="959286" y="811126"/>
                    <a:pt x="952383" y="806097"/>
                    <a:pt x="944881" y="802267"/>
                  </a:cubicBezTo>
                  <a:cubicBezTo>
                    <a:pt x="932271" y="795882"/>
                    <a:pt x="923852" y="787104"/>
                    <a:pt x="922695" y="772259"/>
                  </a:cubicBezTo>
                  <a:cubicBezTo>
                    <a:pt x="921936" y="762523"/>
                    <a:pt x="912559" y="760967"/>
                    <a:pt x="906015" y="758293"/>
                  </a:cubicBezTo>
                  <a:cubicBezTo>
                    <a:pt x="895560" y="754023"/>
                    <a:pt x="892088" y="746960"/>
                    <a:pt x="891171" y="736426"/>
                  </a:cubicBezTo>
                  <a:cubicBezTo>
                    <a:pt x="889694" y="719986"/>
                    <a:pt x="886821" y="703665"/>
                    <a:pt x="884786" y="687225"/>
                  </a:cubicBezTo>
                  <a:cubicBezTo>
                    <a:pt x="884187" y="682436"/>
                    <a:pt x="881474" y="679324"/>
                    <a:pt x="878241" y="676171"/>
                  </a:cubicBezTo>
                  <a:cubicBezTo>
                    <a:pt x="853581" y="651790"/>
                    <a:pt x="826607" y="630202"/>
                    <a:pt x="798833" y="609612"/>
                  </a:cubicBezTo>
                  <a:cubicBezTo>
                    <a:pt x="795920" y="607417"/>
                    <a:pt x="792768" y="605063"/>
                    <a:pt x="789336" y="604105"/>
                  </a:cubicBezTo>
                  <a:cubicBezTo>
                    <a:pt x="766192" y="597561"/>
                    <a:pt x="751108" y="580163"/>
                    <a:pt x="735147" y="564042"/>
                  </a:cubicBezTo>
                  <a:cubicBezTo>
                    <a:pt x="726926" y="555702"/>
                    <a:pt x="728123" y="543611"/>
                    <a:pt x="723694" y="533715"/>
                  </a:cubicBezTo>
                  <a:cubicBezTo>
                    <a:pt x="722497" y="531081"/>
                    <a:pt x="722058" y="528089"/>
                    <a:pt x="721300" y="525255"/>
                  </a:cubicBezTo>
                  <a:cubicBezTo>
                    <a:pt x="720103" y="520786"/>
                    <a:pt x="717389" y="519549"/>
                    <a:pt x="714357" y="523220"/>
                  </a:cubicBezTo>
                  <a:cubicBezTo>
                    <a:pt x="707413" y="531600"/>
                    <a:pt x="698515" y="538583"/>
                    <a:pt x="695363" y="549836"/>
                  </a:cubicBezTo>
                  <a:cubicBezTo>
                    <a:pt x="690933" y="565239"/>
                    <a:pt x="686105" y="580602"/>
                    <a:pt x="681316" y="596603"/>
                  </a:cubicBezTo>
                  <a:cubicBezTo>
                    <a:pt x="662522" y="586268"/>
                    <a:pt x="644166" y="576572"/>
                    <a:pt x="633552" y="556859"/>
                  </a:cubicBezTo>
                  <a:cubicBezTo>
                    <a:pt x="630599" y="551392"/>
                    <a:pt x="629402" y="547322"/>
                    <a:pt x="632474" y="541776"/>
                  </a:cubicBezTo>
                  <a:cubicBezTo>
                    <a:pt x="634949" y="537306"/>
                    <a:pt x="636305" y="532239"/>
                    <a:pt x="638420" y="527570"/>
                  </a:cubicBezTo>
                  <a:cubicBezTo>
                    <a:pt x="644206" y="514841"/>
                    <a:pt x="650710" y="502391"/>
                    <a:pt x="642490" y="488065"/>
                  </a:cubicBezTo>
                  <a:cubicBezTo>
                    <a:pt x="640854" y="485232"/>
                    <a:pt x="640016" y="480843"/>
                    <a:pt x="645084" y="478887"/>
                  </a:cubicBezTo>
                  <a:cubicBezTo>
                    <a:pt x="662322" y="472183"/>
                    <a:pt x="678204" y="461569"/>
                    <a:pt x="698315" y="463804"/>
                  </a:cubicBezTo>
                  <a:cubicBezTo>
                    <a:pt x="705737" y="464642"/>
                    <a:pt x="709369" y="466158"/>
                    <a:pt x="708850" y="473740"/>
                  </a:cubicBezTo>
                  <a:cubicBezTo>
                    <a:pt x="708331" y="481282"/>
                    <a:pt x="711962" y="482558"/>
                    <a:pt x="718946" y="482439"/>
                  </a:cubicBezTo>
                  <a:cubicBezTo>
                    <a:pt x="730877" y="482239"/>
                    <a:pt x="740254" y="478927"/>
                    <a:pt x="746719" y="468273"/>
                  </a:cubicBezTo>
                  <a:cubicBezTo>
                    <a:pt x="759847" y="446645"/>
                    <a:pt x="783151" y="444889"/>
                    <a:pt x="804500" y="439343"/>
                  </a:cubicBezTo>
                  <a:close/>
                  <a:moveTo>
                    <a:pt x="691048" y="24"/>
                  </a:moveTo>
                  <a:cubicBezTo>
                    <a:pt x="733839" y="313"/>
                    <a:pt x="776566" y="3176"/>
                    <a:pt x="819144" y="8264"/>
                  </a:cubicBezTo>
                  <a:cubicBezTo>
                    <a:pt x="896677" y="17522"/>
                    <a:pt x="973252" y="32725"/>
                    <a:pt x="1048231" y="56667"/>
                  </a:cubicBezTo>
                  <a:cubicBezTo>
                    <a:pt x="1100944" y="73506"/>
                    <a:pt x="1152340" y="92979"/>
                    <a:pt x="1201861" y="116682"/>
                  </a:cubicBezTo>
                  <a:cubicBezTo>
                    <a:pt x="1255492" y="142380"/>
                    <a:pt x="1307327" y="171710"/>
                    <a:pt x="1357126" y="204750"/>
                  </a:cubicBezTo>
                  <a:cubicBezTo>
                    <a:pt x="1436415" y="257423"/>
                    <a:pt x="1507564" y="319114"/>
                    <a:pt x="1571769" y="389065"/>
                  </a:cubicBezTo>
                  <a:cubicBezTo>
                    <a:pt x="1578712" y="396607"/>
                    <a:pt x="1577994" y="406703"/>
                    <a:pt x="1582542" y="415082"/>
                  </a:cubicBezTo>
                  <a:cubicBezTo>
                    <a:pt x="1593117" y="434516"/>
                    <a:pt x="1594714" y="455465"/>
                    <a:pt x="1593955" y="477731"/>
                  </a:cubicBezTo>
                  <a:cubicBezTo>
                    <a:pt x="1593197" y="499798"/>
                    <a:pt x="1599342" y="521067"/>
                    <a:pt x="1623683" y="531442"/>
                  </a:cubicBezTo>
                  <a:cubicBezTo>
                    <a:pt x="1634298" y="535951"/>
                    <a:pt x="1637809" y="548481"/>
                    <a:pt x="1633939" y="558696"/>
                  </a:cubicBezTo>
                  <a:cubicBezTo>
                    <a:pt x="1633061" y="561090"/>
                    <a:pt x="1631265" y="562207"/>
                    <a:pt x="1629151" y="562806"/>
                  </a:cubicBezTo>
                  <a:cubicBezTo>
                    <a:pt x="1617938" y="565879"/>
                    <a:pt x="1607483" y="571465"/>
                    <a:pt x="1594953" y="569270"/>
                  </a:cubicBezTo>
                  <a:cubicBezTo>
                    <a:pt x="1583221" y="567195"/>
                    <a:pt x="1573963" y="575256"/>
                    <a:pt x="1564706" y="580643"/>
                  </a:cubicBezTo>
                  <a:cubicBezTo>
                    <a:pt x="1558840" y="584075"/>
                    <a:pt x="1565344" y="586469"/>
                    <a:pt x="1568098" y="587706"/>
                  </a:cubicBezTo>
                  <a:cubicBezTo>
                    <a:pt x="1580109" y="593173"/>
                    <a:pt x="1592399" y="598121"/>
                    <a:pt x="1604370" y="603707"/>
                  </a:cubicBezTo>
                  <a:cubicBezTo>
                    <a:pt x="1607722" y="605264"/>
                    <a:pt x="1614146" y="605543"/>
                    <a:pt x="1610954" y="612486"/>
                  </a:cubicBezTo>
                  <a:cubicBezTo>
                    <a:pt x="1608560" y="617674"/>
                    <a:pt x="1609597" y="625255"/>
                    <a:pt x="1600021" y="624816"/>
                  </a:cubicBezTo>
                  <a:cubicBezTo>
                    <a:pt x="1589007" y="624298"/>
                    <a:pt x="1577954" y="625096"/>
                    <a:pt x="1566900" y="625176"/>
                  </a:cubicBezTo>
                  <a:cubicBezTo>
                    <a:pt x="1561314" y="625215"/>
                    <a:pt x="1559039" y="626532"/>
                    <a:pt x="1560675" y="633037"/>
                  </a:cubicBezTo>
                  <a:cubicBezTo>
                    <a:pt x="1563549" y="644728"/>
                    <a:pt x="1564746" y="656779"/>
                    <a:pt x="1569574" y="668112"/>
                  </a:cubicBezTo>
                  <a:cubicBezTo>
                    <a:pt x="1573564" y="677449"/>
                    <a:pt x="1578353" y="686907"/>
                    <a:pt x="1576836" y="697721"/>
                  </a:cubicBezTo>
                  <a:cubicBezTo>
                    <a:pt x="1574163" y="717074"/>
                    <a:pt x="1581066" y="733434"/>
                    <a:pt x="1592000" y="748917"/>
                  </a:cubicBezTo>
                  <a:cubicBezTo>
                    <a:pt x="1597706" y="756977"/>
                    <a:pt x="1602814" y="765676"/>
                    <a:pt x="1606725" y="774735"/>
                  </a:cubicBezTo>
                  <a:cubicBezTo>
                    <a:pt x="1612271" y="787544"/>
                    <a:pt x="1619573" y="798637"/>
                    <a:pt x="1631185" y="806498"/>
                  </a:cubicBezTo>
                  <a:cubicBezTo>
                    <a:pt x="1637490" y="810768"/>
                    <a:pt x="1639166" y="816633"/>
                    <a:pt x="1635056" y="822579"/>
                  </a:cubicBezTo>
                  <a:cubicBezTo>
                    <a:pt x="1626118" y="835508"/>
                    <a:pt x="1623365" y="850711"/>
                    <a:pt x="1621369" y="865236"/>
                  </a:cubicBezTo>
                  <a:cubicBezTo>
                    <a:pt x="1618855" y="883552"/>
                    <a:pt x="1605168" y="890335"/>
                    <a:pt x="1593477" y="899872"/>
                  </a:cubicBezTo>
                  <a:cubicBezTo>
                    <a:pt x="1590763" y="902067"/>
                    <a:pt x="1588568" y="900312"/>
                    <a:pt x="1586493" y="899035"/>
                  </a:cubicBezTo>
                  <a:cubicBezTo>
                    <a:pt x="1575520" y="892331"/>
                    <a:pt x="1564626" y="885427"/>
                    <a:pt x="1553652" y="878724"/>
                  </a:cubicBezTo>
                  <a:cubicBezTo>
                    <a:pt x="1550221" y="876648"/>
                    <a:pt x="1547707" y="873895"/>
                    <a:pt x="1548226" y="869865"/>
                  </a:cubicBezTo>
                  <a:cubicBezTo>
                    <a:pt x="1550500" y="853105"/>
                    <a:pt x="1540205" y="843688"/>
                    <a:pt x="1528713" y="834391"/>
                  </a:cubicBezTo>
                  <a:cubicBezTo>
                    <a:pt x="1517300" y="825212"/>
                    <a:pt x="1515465" y="798677"/>
                    <a:pt x="1527037" y="789778"/>
                  </a:cubicBezTo>
                  <a:cubicBezTo>
                    <a:pt x="1544914" y="776051"/>
                    <a:pt x="1542439" y="758454"/>
                    <a:pt x="1540604" y="740138"/>
                  </a:cubicBezTo>
                  <a:cubicBezTo>
                    <a:pt x="1540085" y="735190"/>
                    <a:pt x="1537292" y="732995"/>
                    <a:pt x="1532942" y="732277"/>
                  </a:cubicBezTo>
                  <a:cubicBezTo>
                    <a:pt x="1515624" y="729524"/>
                    <a:pt x="1499383" y="721344"/>
                    <a:pt x="1481187" y="722900"/>
                  </a:cubicBezTo>
                  <a:cubicBezTo>
                    <a:pt x="1474443" y="723498"/>
                    <a:pt x="1463709" y="708854"/>
                    <a:pt x="1463669" y="699317"/>
                  </a:cubicBezTo>
                  <a:cubicBezTo>
                    <a:pt x="1463589" y="689780"/>
                    <a:pt x="1463589" y="680083"/>
                    <a:pt x="1465066" y="670666"/>
                  </a:cubicBezTo>
                  <a:cubicBezTo>
                    <a:pt x="1467500" y="655103"/>
                    <a:pt x="1465665" y="640898"/>
                    <a:pt x="1456487" y="627689"/>
                  </a:cubicBezTo>
                  <a:cubicBezTo>
                    <a:pt x="1452297" y="621704"/>
                    <a:pt x="1448666" y="615120"/>
                    <a:pt x="1445912" y="608376"/>
                  </a:cubicBezTo>
                  <a:cubicBezTo>
                    <a:pt x="1439967" y="593811"/>
                    <a:pt x="1430470" y="582798"/>
                    <a:pt x="1416463" y="575655"/>
                  </a:cubicBezTo>
                  <a:cubicBezTo>
                    <a:pt x="1407844" y="571266"/>
                    <a:pt x="1403734" y="564562"/>
                    <a:pt x="1400901" y="554745"/>
                  </a:cubicBezTo>
                  <a:cubicBezTo>
                    <a:pt x="1394836" y="533756"/>
                    <a:pt x="1391763" y="512368"/>
                    <a:pt x="1389089" y="490899"/>
                  </a:cubicBezTo>
                  <a:cubicBezTo>
                    <a:pt x="1388172" y="483637"/>
                    <a:pt x="1385897" y="477532"/>
                    <a:pt x="1381827" y="471666"/>
                  </a:cubicBezTo>
                  <a:cubicBezTo>
                    <a:pt x="1372170" y="457779"/>
                    <a:pt x="1362952" y="443574"/>
                    <a:pt x="1353136" y="429807"/>
                  </a:cubicBezTo>
                  <a:cubicBezTo>
                    <a:pt x="1345235" y="418754"/>
                    <a:pt x="1345275" y="405466"/>
                    <a:pt x="1342282" y="393175"/>
                  </a:cubicBezTo>
                  <a:cubicBezTo>
                    <a:pt x="1340048" y="383997"/>
                    <a:pt x="1336416" y="378610"/>
                    <a:pt x="1326879" y="375897"/>
                  </a:cubicBezTo>
                  <a:cubicBezTo>
                    <a:pt x="1303296" y="369193"/>
                    <a:pt x="1282706" y="355945"/>
                    <a:pt x="1262315" y="342897"/>
                  </a:cubicBezTo>
                  <a:cubicBezTo>
                    <a:pt x="1251980" y="336273"/>
                    <a:pt x="1248947" y="343934"/>
                    <a:pt x="1243600" y="348922"/>
                  </a:cubicBezTo>
                  <a:cubicBezTo>
                    <a:pt x="1236537" y="355506"/>
                    <a:pt x="1243560" y="359178"/>
                    <a:pt x="1247032" y="362010"/>
                  </a:cubicBezTo>
                  <a:cubicBezTo>
                    <a:pt x="1256210" y="369512"/>
                    <a:pt x="1254135" y="374859"/>
                    <a:pt x="1245196" y="380007"/>
                  </a:cubicBezTo>
                  <a:cubicBezTo>
                    <a:pt x="1244877" y="380207"/>
                    <a:pt x="1244598" y="380446"/>
                    <a:pt x="1244359" y="380725"/>
                  </a:cubicBezTo>
                  <a:cubicBezTo>
                    <a:pt x="1239729" y="385274"/>
                    <a:pt x="1229554" y="387948"/>
                    <a:pt x="1230672" y="393375"/>
                  </a:cubicBezTo>
                  <a:cubicBezTo>
                    <a:pt x="1231988" y="399680"/>
                    <a:pt x="1242244" y="399201"/>
                    <a:pt x="1248668" y="400917"/>
                  </a:cubicBezTo>
                  <a:cubicBezTo>
                    <a:pt x="1254215" y="402353"/>
                    <a:pt x="1258724" y="404867"/>
                    <a:pt x="1263433" y="407780"/>
                  </a:cubicBezTo>
                  <a:cubicBezTo>
                    <a:pt x="1293041" y="426216"/>
                    <a:pt x="1311716" y="458737"/>
                    <a:pt x="1347949" y="469990"/>
                  </a:cubicBezTo>
                  <a:cubicBezTo>
                    <a:pt x="1340806" y="476694"/>
                    <a:pt x="1333863" y="478569"/>
                    <a:pt x="1327598" y="480844"/>
                  </a:cubicBezTo>
                  <a:cubicBezTo>
                    <a:pt x="1318101" y="484236"/>
                    <a:pt x="1311716" y="489982"/>
                    <a:pt x="1309003" y="499439"/>
                  </a:cubicBezTo>
                  <a:cubicBezTo>
                    <a:pt x="1306529" y="508058"/>
                    <a:pt x="1301660" y="508736"/>
                    <a:pt x="1293400" y="507739"/>
                  </a:cubicBezTo>
                  <a:cubicBezTo>
                    <a:pt x="1272531" y="505305"/>
                    <a:pt x="1255651" y="494012"/>
                    <a:pt x="1237654" y="485113"/>
                  </a:cubicBezTo>
                  <a:cubicBezTo>
                    <a:pt x="1234143" y="483358"/>
                    <a:pt x="1232068" y="480245"/>
                    <a:pt x="1230392" y="477013"/>
                  </a:cubicBezTo>
                  <a:cubicBezTo>
                    <a:pt x="1197152" y="413686"/>
                    <a:pt x="1184463" y="418155"/>
                    <a:pt x="1131670" y="389864"/>
                  </a:cubicBezTo>
                  <a:cubicBezTo>
                    <a:pt x="1118063" y="382561"/>
                    <a:pt x="1104017" y="376136"/>
                    <a:pt x="1090410" y="368874"/>
                  </a:cubicBezTo>
                  <a:cubicBezTo>
                    <a:pt x="1078757" y="362649"/>
                    <a:pt x="1075207" y="349281"/>
                    <a:pt x="1066547" y="340462"/>
                  </a:cubicBezTo>
                  <a:cubicBezTo>
                    <a:pt x="1058048" y="331843"/>
                    <a:pt x="1061440" y="328252"/>
                    <a:pt x="1070019" y="322147"/>
                  </a:cubicBezTo>
                  <a:cubicBezTo>
                    <a:pt x="1089173" y="308460"/>
                    <a:pt x="1111878" y="309537"/>
                    <a:pt x="1132907" y="303911"/>
                  </a:cubicBezTo>
                  <a:cubicBezTo>
                    <a:pt x="1138015" y="302554"/>
                    <a:pt x="1146914" y="306185"/>
                    <a:pt x="1147512" y="296528"/>
                  </a:cubicBezTo>
                  <a:cubicBezTo>
                    <a:pt x="1148190" y="285675"/>
                    <a:pt x="1140449" y="271589"/>
                    <a:pt x="1133506" y="269394"/>
                  </a:cubicBezTo>
                  <a:cubicBezTo>
                    <a:pt x="1129316" y="268037"/>
                    <a:pt x="1125046" y="266880"/>
                    <a:pt x="1120936" y="265284"/>
                  </a:cubicBezTo>
                  <a:cubicBezTo>
                    <a:pt x="1116307" y="263528"/>
                    <a:pt x="1112556" y="264446"/>
                    <a:pt x="1111160" y="269155"/>
                  </a:cubicBezTo>
                  <a:cubicBezTo>
                    <a:pt x="1108765" y="277295"/>
                    <a:pt x="1103019" y="278612"/>
                    <a:pt x="1095837" y="277973"/>
                  </a:cubicBezTo>
                  <a:cubicBezTo>
                    <a:pt x="1094759" y="277893"/>
                    <a:pt x="1093642" y="278013"/>
                    <a:pt x="1092525" y="278013"/>
                  </a:cubicBezTo>
                  <a:cubicBezTo>
                    <a:pt x="1086300" y="277973"/>
                    <a:pt x="1078039" y="280367"/>
                    <a:pt x="1074368" y="277295"/>
                  </a:cubicBezTo>
                  <a:cubicBezTo>
                    <a:pt x="1069500" y="273225"/>
                    <a:pt x="1075645" y="266122"/>
                    <a:pt x="1076883" y="260296"/>
                  </a:cubicBezTo>
                  <a:cubicBezTo>
                    <a:pt x="1077880" y="255388"/>
                    <a:pt x="1076324" y="252355"/>
                    <a:pt x="1071615" y="251118"/>
                  </a:cubicBezTo>
                  <a:cubicBezTo>
                    <a:pt x="1056132" y="247088"/>
                    <a:pt x="1045358" y="237431"/>
                    <a:pt x="1037657" y="223664"/>
                  </a:cubicBezTo>
                  <a:cubicBezTo>
                    <a:pt x="1033866" y="216881"/>
                    <a:pt x="1026564" y="214087"/>
                    <a:pt x="1020418" y="210257"/>
                  </a:cubicBezTo>
                  <a:cubicBezTo>
                    <a:pt x="988456" y="190544"/>
                    <a:pt x="957650" y="169156"/>
                    <a:pt x="926685" y="147967"/>
                  </a:cubicBezTo>
                  <a:cubicBezTo>
                    <a:pt x="913596" y="138988"/>
                    <a:pt x="905935" y="140146"/>
                    <a:pt x="895280" y="152596"/>
                  </a:cubicBezTo>
                  <a:cubicBezTo>
                    <a:pt x="890372" y="158342"/>
                    <a:pt x="886382" y="164287"/>
                    <a:pt x="878202" y="167280"/>
                  </a:cubicBezTo>
                  <a:cubicBezTo>
                    <a:pt x="864914" y="172188"/>
                    <a:pt x="853820" y="172947"/>
                    <a:pt x="839734" y="167121"/>
                  </a:cubicBezTo>
                  <a:cubicBezTo>
                    <a:pt x="824970" y="161055"/>
                    <a:pt x="808091" y="157663"/>
                    <a:pt x="791251" y="159419"/>
                  </a:cubicBezTo>
                  <a:cubicBezTo>
                    <a:pt x="782472" y="160337"/>
                    <a:pt x="773654" y="161095"/>
                    <a:pt x="764835" y="161454"/>
                  </a:cubicBezTo>
                  <a:cubicBezTo>
                    <a:pt x="758370" y="161734"/>
                    <a:pt x="752505" y="163130"/>
                    <a:pt x="747237" y="166921"/>
                  </a:cubicBezTo>
                  <a:cubicBezTo>
                    <a:pt x="727046" y="181486"/>
                    <a:pt x="703263" y="183082"/>
                    <a:pt x="679960" y="183242"/>
                  </a:cubicBezTo>
                  <a:cubicBezTo>
                    <a:pt x="660646" y="183361"/>
                    <a:pt x="641452" y="179092"/>
                    <a:pt x="622817" y="172508"/>
                  </a:cubicBezTo>
                  <a:cubicBezTo>
                    <a:pt x="613200" y="169116"/>
                    <a:pt x="607414" y="164567"/>
                    <a:pt x="607295" y="154630"/>
                  </a:cubicBezTo>
                  <a:cubicBezTo>
                    <a:pt x="607175" y="145094"/>
                    <a:pt x="601987" y="142979"/>
                    <a:pt x="593807" y="143218"/>
                  </a:cubicBezTo>
                  <a:cubicBezTo>
                    <a:pt x="588300" y="143378"/>
                    <a:pt x="582754" y="142939"/>
                    <a:pt x="577287" y="142181"/>
                  </a:cubicBezTo>
                  <a:cubicBezTo>
                    <a:pt x="563001" y="140146"/>
                    <a:pt x="550312" y="142181"/>
                    <a:pt x="541174" y="154750"/>
                  </a:cubicBezTo>
                  <a:cubicBezTo>
                    <a:pt x="538540" y="158382"/>
                    <a:pt x="534670" y="158821"/>
                    <a:pt x="530440" y="159140"/>
                  </a:cubicBezTo>
                  <a:cubicBezTo>
                    <a:pt x="503665" y="161015"/>
                    <a:pt x="476929" y="163170"/>
                    <a:pt x="450912" y="170512"/>
                  </a:cubicBezTo>
                  <a:cubicBezTo>
                    <a:pt x="444367" y="172348"/>
                    <a:pt x="441015" y="174184"/>
                    <a:pt x="441175" y="181925"/>
                  </a:cubicBezTo>
                  <a:cubicBezTo>
                    <a:pt x="441574" y="201318"/>
                    <a:pt x="432596" y="210775"/>
                    <a:pt x="412524" y="213409"/>
                  </a:cubicBezTo>
                  <a:cubicBezTo>
                    <a:pt x="401232" y="214885"/>
                    <a:pt x="389899" y="216122"/>
                    <a:pt x="378527" y="217240"/>
                  </a:cubicBezTo>
                  <a:cubicBezTo>
                    <a:pt x="374017" y="217679"/>
                    <a:pt x="370027" y="219035"/>
                    <a:pt x="366316" y="221709"/>
                  </a:cubicBezTo>
                  <a:cubicBezTo>
                    <a:pt x="350993" y="232643"/>
                    <a:pt x="350634" y="232682"/>
                    <a:pt x="355422" y="250719"/>
                  </a:cubicBezTo>
                  <a:cubicBezTo>
                    <a:pt x="356859" y="256066"/>
                    <a:pt x="355502" y="258181"/>
                    <a:pt x="351432" y="261293"/>
                  </a:cubicBezTo>
                  <a:cubicBezTo>
                    <a:pt x="340778" y="269354"/>
                    <a:pt x="328287" y="269873"/>
                    <a:pt x="315997" y="271509"/>
                  </a:cubicBezTo>
                  <a:cubicBezTo>
                    <a:pt x="310531" y="272227"/>
                    <a:pt x="305063" y="272866"/>
                    <a:pt x="299637" y="273743"/>
                  </a:cubicBezTo>
                  <a:cubicBezTo>
                    <a:pt x="276772" y="277454"/>
                    <a:pt x="275654" y="277415"/>
                    <a:pt x="274378" y="300678"/>
                  </a:cubicBezTo>
                  <a:cubicBezTo>
                    <a:pt x="273500" y="316760"/>
                    <a:pt x="269190" y="327613"/>
                    <a:pt x="254705" y="337270"/>
                  </a:cubicBezTo>
                  <a:cubicBezTo>
                    <a:pt x="240020" y="347047"/>
                    <a:pt x="228927" y="362290"/>
                    <a:pt x="216517" y="375338"/>
                  </a:cubicBezTo>
                  <a:cubicBezTo>
                    <a:pt x="207379" y="384955"/>
                    <a:pt x="197364" y="393574"/>
                    <a:pt x="187786" y="402752"/>
                  </a:cubicBezTo>
                  <a:cubicBezTo>
                    <a:pt x="174578" y="415402"/>
                    <a:pt x="159335" y="421467"/>
                    <a:pt x="140101" y="421667"/>
                  </a:cubicBezTo>
                  <a:cubicBezTo>
                    <a:pt x="146725" y="411331"/>
                    <a:pt x="152551" y="401236"/>
                    <a:pt x="159375" y="391898"/>
                  </a:cubicBezTo>
                  <a:cubicBezTo>
                    <a:pt x="165360" y="383678"/>
                    <a:pt x="161211" y="376376"/>
                    <a:pt x="158537" y="369073"/>
                  </a:cubicBezTo>
                  <a:cubicBezTo>
                    <a:pt x="156063" y="362290"/>
                    <a:pt x="149439" y="364844"/>
                    <a:pt x="145010" y="365522"/>
                  </a:cubicBezTo>
                  <a:cubicBezTo>
                    <a:pt x="131283" y="367677"/>
                    <a:pt x="121426" y="363607"/>
                    <a:pt x="115880" y="350518"/>
                  </a:cubicBezTo>
                  <a:cubicBezTo>
                    <a:pt x="115601" y="349840"/>
                    <a:pt x="115042" y="349321"/>
                    <a:pt x="114643" y="348683"/>
                  </a:cubicBezTo>
                  <a:cubicBezTo>
                    <a:pt x="95728" y="321428"/>
                    <a:pt x="95409" y="321109"/>
                    <a:pt x="119232" y="298125"/>
                  </a:cubicBezTo>
                  <a:cubicBezTo>
                    <a:pt x="130963" y="286832"/>
                    <a:pt x="142615" y="274342"/>
                    <a:pt x="161091" y="274462"/>
                  </a:cubicBezTo>
                  <a:cubicBezTo>
                    <a:pt x="162448" y="274462"/>
                    <a:pt x="164603" y="273903"/>
                    <a:pt x="165042" y="272986"/>
                  </a:cubicBezTo>
                  <a:cubicBezTo>
                    <a:pt x="172504" y="256864"/>
                    <a:pt x="188305" y="244135"/>
                    <a:pt x="183876" y="223185"/>
                  </a:cubicBezTo>
                  <a:cubicBezTo>
                    <a:pt x="178648" y="198605"/>
                    <a:pt x="179128" y="198645"/>
                    <a:pt x="201833" y="188190"/>
                  </a:cubicBezTo>
                  <a:cubicBezTo>
                    <a:pt x="214522" y="182364"/>
                    <a:pt x="226932" y="175939"/>
                    <a:pt x="239542" y="170034"/>
                  </a:cubicBezTo>
                  <a:cubicBezTo>
                    <a:pt x="245088" y="167440"/>
                    <a:pt x="248201" y="163888"/>
                    <a:pt x="247881" y="157304"/>
                  </a:cubicBezTo>
                  <a:cubicBezTo>
                    <a:pt x="247602" y="151798"/>
                    <a:pt x="248719" y="146251"/>
                    <a:pt x="248400" y="140784"/>
                  </a:cubicBezTo>
                  <a:cubicBezTo>
                    <a:pt x="247842" y="130808"/>
                    <a:pt x="253667" y="119515"/>
                    <a:pt x="241656" y="111734"/>
                  </a:cubicBezTo>
                  <a:cubicBezTo>
                    <a:pt x="232878" y="106108"/>
                    <a:pt x="227331" y="95613"/>
                    <a:pt x="215081" y="93379"/>
                  </a:cubicBezTo>
                  <a:cubicBezTo>
                    <a:pt x="227531" y="88869"/>
                    <a:pt x="240061" y="84480"/>
                    <a:pt x="252470" y="79771"/>
                  </a:cubicBezTo>
                  <a:cubicBezTo>
                    <a:pt x="305702" y="59460"/>
                    <a:pt x="360251" y="43379"/>
                    <a:pt x="415717" y="30450"/>
                  </a:cubicBezTo>
                  <a:cubicBezTo>
                    <a:pt x="464080" y="19158"/>
                    <a:pt x="513321" y="13212"/>
                    <a:pt x="562563" y="7226"/>
                  </a:cubicBezTo>
                  <a:cubicBezTo>
                    <a:pt x="605399" y="2019"/>
                    <a:pt x="648256" y="-266"/>
                    <a:pt x="691048" y="24"/>
                  </a:cubicBezTo>
                  <a:close/>
                </a:path>
              </a:pathLst>
            </a:custGeom>
            <a:solidFill>
              <a:schemeClr val="accent5"/>
            </a:solidFill>
            <a:ln w="85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grpSp>
      <p:sp>
        <p:nvSpPr>
          <p:cNvPr id="28" name="Rounded Rectangle 5">
            <a:extLst>
              <a:ext uri="{FF2B5EF4-FFF2-40B4-BE49-F238E27FC236}">
                <a16:creationId xmlns:a16="http://schemas.microsoft.com/office/drawing/2014/main" id="{FBB442CA-5435-408F-A5B4-DCBC7858D29C}"/>
              </a:ext>
            </a:extLst>
          </p:cNvPr>
          <p:cNvSpPr/>
          <p:nvPr/>
        </p:nvSpPr>
        <p:spPr>
          <a:xfrm flipH="1">
            <a:off x="9476096" y="1693496"/>
            <a:ext cx="423259" cy="349163"/>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29" name="Rounded Rectangle 27">
            <a:extLst>
              <a:ext uri="{FF2B5EF4-FFF2-40B4-BE49-F238E27FC236}">
                <a16:creationId xmlns:a16="http://schemas.microsoft.com/office/drawing/2014/main" id="{8033D745-B893-4F44-99EA-2E302DBF24EF}"/>
              </a:ext>
            </a:extLst>
          </p:cNvPr>
          <p:cNvSpPr/>
          <p:nvPr/>
        </p:nvSpPr>
        <p:spPr>
          <a:xfrm>
            <a:off x="11524079" y="3692671"/>
            <a:ext cx="374322" cy="28753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30" name="Oval 21">
            <a:extLst>
              <a:ext uri="{FF2B5EF4-FFF2-40B4-BE49-F238E27FC236}">
                <a16:creationId xmlns:a16="http://schemas.microsoft.com/office/drawing/2014/main" id="{0A0231AB-E5B6-4DE2-9458-5C776377F0B7}"/>
              </a:ext>
            </a:extLst>
          </p:cNvPr>
          <p:cNvSpPr>
            <a:spLocks noChangeAspect="1"/>
          </p:cNvSpPr>
          <p:nvPr/>
        </p:nvSpPr>
        <p:spPr>
          <a:xfrm>
            <a:off x="9486662" y="5622493"/>
            <a:ext cx="412693" cy="41613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Tree>
    <p:extLst>
      <p:ext uri="{BB962C8B-B14F-4D97-AF65-F5344CB8AC3E}">
        <p14:creationId xmlns:p14="http://schemas.microsoft.com/office/powerpoint/2010/main" val="15573097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B3B826-0D26-4DBB-8FB3-CA08EBBA9753}"/>
              </a:ext>
            </a:extLst>
          </p:cNvPr>
          <p:cNvSpPr/>
          <p:nvPr/>
        </p:nvSpPr>
        <p:spPr>
          <a:xfrm>
            <a:off x="109136" y="1295400"/>
            <a:ext cx="5270584" cy="1569660"/>
          </a:xfrm>
          <a:prstGeom prst="rect">
            <a:avLst/>
          </a:prstGeom>
        </p:spPr>
        <p:txBody>
          <a:bodyPr wrap="square">
            <a:spAutoFit/>
          </a:bodyPr>
          <a:lstStyle/>
          <a:p>
            <a:r>
              <a:rPr lang="vi-VN" sz="2400" dirty="0">
                <a:solidFill>
                  <a:srgbClr val="000000"/>
                </a:solidFill>
                <a:latin typeface="Times New Roman" panose="02020603050405020304" pitchFamily="18" charset="0"/>
              </a:rPr>
              <a:t>Cho hai quan hệ IPRDB PATIENT1 và PATIENT2 như trong Bảng 5 và 6, thì kết quả của phép nối chúng theo chiến lược kết hợp xác suất ⊗</a:t>
            </a:r>
            <a:r>
              <a:rPr lang="vi-VN" sz="2400" baseline="-25000" dirty="0">
                <a:solidFill>
                  <a:srgbClr val="000000"/>
                </a:solidFill>
                <a:latin typeface="Times New Roman" panose="02020603050405020304" pitchFamily="18" charset="0"/>
              </a:rPr>
              <a:t>in</a:t>
            </a:r>
            <a:r>
              <a:rPr lang="vi-VN" sz="2400" dirty="0">
                <a:solidFill>
                  <a:srgbClr val="000000"/>
                </a:solidFill>
                <a:latin typeface="Times New Roman" panose="02020603050405020304" pitchFamily="18" charset="0"/>
              </a:rPr>
              <a:t> là mối quan hệ </a:t>
            </a:r>
            <a:endParaRPr lang="en-US" sz="2400" dirty="0"/>
          </a:p>
        </p:txBody>
      </p:sp>
      <p:sp>
        <p:nvSpPr>
          <p:cNvPr id="5" name="TextBox 4">
            <a:extLst>
              <a:ext uri="{FF2B5EF4-FFF2-40B4-BE49-F238E27FC236}">
                <a16:creationId xmlns:a16="http://schemas.microsoft.com/office/drawing/2014/main" id="{42162BAA-42F3-456B-AAC3-417070877C2C}"/>
              </a:ext>
            </a:extLst>
          </p:cNvPr>
          <p:cNvSpPr txBox="1"/>
          <p:nvPr/>
        </p:nvSpPr>
        <p:spPr>
          <a:xfrm>
            <a:off x="665330" y="296680"/>
            <a:ext cx="4158195" cy="953815"/>
          </a:xfrm>
          <a:prstGeom prst="rect">
            <a:avLst/>
          </a:prstGeom>
        </p:spPr>
        <p:txBody>
          <a:bodyPr vert="horz" lIns="91440" tIns="45720" rIns="91440" bIns="45720" rtlCol="0" anchor="ctr">
            <a:noAutofit/>
          </a:bodyPr>
          <a:lstStyle>
            <a:defPPr>
              <a:defRPr lang="en-US"/>
            </a:defPPr>
            <a:lvl1pPr>
              <a:lnSpc>
                <a:spcPct val="90000"/>
              </a:lnSpc>
              <a:spcBef>
                <a:spcPct val="0"/>
              </a:spcBef>
              <a:spcAft>
                <a:spcPts val="600"/>
              </a:spcAft>
              <a:defRPr sz="3600" b="1">
                <a:latin typeface="+mj-lt"/>
                <a:ea typeface="+mj-ea"/>
                <a:cs typeface="+mj-cs"/>
              </a:defRPr>
            </a:lvl1pPr>
          </a:lstStyle>
          <a:p>
            <a:r>
              <a:rPr lang="en-US" kern="1200" dirty="0">
                <a:solidFill>
                  <a:schemeClr val="tx1"/>
                </a:solidFill>
                <a:latin typeface="Arial" panose="020B0604020202020204" pitchFamily="34" charset="0"/>
                <a:cs typeface="Arial" panose="020B0604020202020204" pitchFamily="34" charset="0"/>
              </a:rPr>
              <a:t>PHÉP </a:t>
            </a:r>
            <a:r>
              <a:rPr lang="en-US" dirty="0">
                <a:latin typeface="Arial" panose="020B0604020202020204" pitchFamily="34" charset="0"/>
                <a:cs typeface="Arial" panose="020B0604020202020204" pitchFamily="34" charset="0"/>
              </a:rPr>
              <a:t>KẾT VÍ DỤ</a:t>
            </a:r>
            <a:endParaRPr lang="en-US" kern="1200" dirty="0">
              <a:solidFill>
                <a:schemeClr val="tx1"/>
              </a:solidFill>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B66B739D-7450-41E4-BB96-B9922A282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2444" y="1009939"/>
            <a:ext cx="6811914" cy="12220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4AAB7D0-CB51-4928-8D53-15355933A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4870"/>
            <a:ext cx="6627808" cy="12220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CECFD73-188C-4E4B-ABBF-0FD69B473C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2520" y="4469742"/>
            <a:ext cx="7171492" cy="148909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1C39DAB-6570-49ED-85C3-A17AE9F89B66}"/>
              </a:ext>
            </a:extLst>
          </p:cNvPr>
          <p:cNvSpPr/>
          <p:nvPr/>
        </p:nvSpPr>
        <p:spPr>
          <a:xfrm>
            <a:off x="6886886" y="2993424"/>
            <a:ext cx="5137472" cy="1200329"/>
          </a:xfrm>
          <a:prstGeom prst="rect">
            <a:avLst/>
          </a:prstGeom>
        </p:spPr>
        <p:txBody>
          <a:bodyPr wrap="square">
            <a:spAutoFit/>
          </a:bodyPr>
          <a:lstStyle/>
          <a:p>
            <a:r>
              <a:rPr lang="vi-VN" sz="2400" dirty="0">
                <a:solidFill>
                  <a:srgbClr val="000000"/>
                </a:solidFill>
                <a:latin typeface="Times New Roman" panose="02020603050405020304" pitchFamily="18" charset="0"/>
              </a:rPr>
              <a:t>PATIENT</a:t>
            </a:r>
            <a:r>
              <a:rPr lang="vi-VN" sz="2400" baseline="-25000" dirty="0">
                <a:solidFill>
                  <a:srgbClr val="000000"/>
                </a:solidFill>
                <a:latin typeface="Times New Roman" panose="02020603050405020304" pitchFamily="18" charset="0"/>
              </a:rPr>
              <a:t>1</a:t>
            </a:r>
            <a:r>
              <a:rPr lang="vi-VN" sz="2400" dirty="0">
                <a:solidFill>
                  <a:srgbClr val="000000"/>
                </a:solidFill>
                <a:latin typeface="Times New Roman" panose="02020603050405020304" pitchFamily="18" charset="0"/>
              </a:rPr>
              <a:t>⋈</a:t>
            </a:r>
            <a:r>
              <a:rPr lang="vi-VN" sz="2400" baseline="-25000" dirty="0">
                <a:solidFill>
                  <a:srgbClr val="000000"/>
                </a:solidFill>
                <a:latin typeface="Times New Roman" panose="02020603050405020304" pitchFamily="18" charset="0"/>
              </a:rPr>
              <a:t>⊗in</a:t>
            </a:r>
            <a:r>
              <a:rPr lang="vi-VN" sz="2400" dirty="0">
                <a:solidFill>
                  <a:srgbClr val="000000"/>
                </a:solidFill>
                <a:latin typeface="Times New Roman" panose="02020603050405020304" pitchFamily="18" charset="0"/>
              </a:rPr>
              <a:t> PATIENT</a:t>
            </a:r>
            <a:r>
              <a:rPr lang="vi-VN" sz="2400" baseline="-25000" dirty="0">
                <a:solidFill>
                  <a:srgbClr val="000000"/>
                </a:solidFill>
                <a:latin typeface="Times New Roman" panose="02020603050405020304" pitchFamily="18" charset="0"/>
              </a:rPr>
              <a:t>2</a:t>
            </a:r>
            <a:r>
              <a:rPr lang="vi-VN" sz="2400" dirty="0">
                <a:solidFill>
                  <a:srgbClr val="000000"/>
                </a:solidFill>
                <a:latin typeface="Times New Roman" panose="02020603050405020304" pitchFamily="18" charset="0"/>
              </a:rPr>
              <a:t>, ta hội được các giá trị trong thuộc tính P_DISEASE là bronchiectasis và pancreatitis</a:t>
            </a:r>
            <a:endParaRPr lang="en-US" sz="2400" dirty="0"/>
          </a:p>
        </p:txBody>
      </p:sp>
      <p:sp>
        <p:nvSpPr>
          <p:cNvPr id="7" name="Rectangle 6">
            <a:extLst>
              <a:ext uri="{FF2B5EF4-FFF2-40B4-BE49-F238E27FC236}">
                <a16:creationId xmlns:a16="http://schemas.microsoft.com/office/drawing/2014/main" id="{1BD6AE7D-6AEF-44C5-9B76-A770AA586B24}"/>
              </a:ext>
            </a:extLst>
          </p:cNvPr>
          <p:cNvSpPr/>
          <p:nvPr/>
        </p:nvSpPr>
        <p:spPr>
          <a:xfrm>
            <a:off x="0" y="4718071"/>
            <a:ext cx="5074918" cy="769441"/>
          </a:xfrm>
          <a:prstGeom prst="rect">
            <a:avLst/>
          </a:prstGeom>
        </p:spPr>
        <p:txBody>
          <a:bodyPr wrap="square">
            <a:spAutoFit/>
          </a:bodyPr>
          <a:lstStyle/>
          <a:p>
            <a:r>
              <a:rPr lang="pl-PL" sz="2400" dirty="0">
                <a:solidFill>
                  <a:srgbClr val="000000"/>
                </a:solidFill>
                <a:latin typeface="Times New Roman" panose="02020603050405020304" pitchFamily="18" charset="0"/>
              </a:rPr>
              <a:t>(L</a:t>
            </a:r>
            <a:r>
              <a:rPr lang="pl-PL" sz="2400" baseline="-25000" dirty="0">
                <a:solidFill>
                  <a:srgbClr val="000000"/>
                </a:solidFill>
                <a:latin typeface="Times New Roman" panose="02020603050405020304" pitchFamily="18" charset="0"/>
              </a:rPr>
              <a:t>1</a:t>
            </a:r>
            <a:r>
              <a:rPr lang="pl-PL" sz="2400" dirty="0">
                <a:solidFill>
                  <a:srgbClr val="000000"/>
                </a:solidFill>
                <a:latin typeface="Times New Roman" panose="02020603050405020304" pitchFamily="18" charset="0"/>
              </a:rPr>
              <a:t>, U</a:t>
            </a:r>
            <a:r>
              <a:rPr lang="pl-PL" sz="2400" baseline="-25000" dirty="0">
                <a:solidFill>
                  <a:srgbClr val="000000"/>
                </a:solidFill>
                <a:latin typeface="Times New Roman" panose="02020603050405020304" pitchFamily="18" charset="0"/>
              </a:rPr>
              <a:t>1</a:t>
            </a:r>
            <a:r>
              <a:rPr lang="pl-PL" sz="2400" dirty="0">
                <a:solidFill>
                  <a:srgbClr val="000000"/>
                </a:solidFill>
                <a:latin typeface="Times New Roman" panose="02020603050405020304" pitchFamily="18" charset="0"/>
              </a:rPr>
              <a:t>)⊗</a:t>
            </a:r>
            <a:r>
              <a:rPr lang="pl-PL" sz="2400" baseline="-25000" dirty="0">
                <a:solidFill>
                  <a:srgbClr val="000000"/>
                </a:solidFill>
                <a:latin typeface="Times New Roman" panose="02020603050405020304" pitchFamily="18" charset="0"/>
              </a:rPr>
              <a:t>in</a:t>
            </a:r>
            <a:r>
              <a:rPr lang="pl-PL" sz="2400" dirty="0">
                <a:solidFill>
                  <a:srgbClr val="000000"/>
                </a:solidFill>
                <a:latin typeface="Times New Roman" panose="02020603050405020304" pitchFamily="18" charset="0"/>
              </a:rPr>
              <a:t>[L</a:t>
            </a:r>
            <a:r>
              <a:rPr lang="pl-PL" sz="2400" baseline="-25000" dirty="0">
                <a:solidFill>
                  <a:srgbClr val="000000"/>
                </a:solidFill>
                <a:latin typeface="Times New Roman" panose="02020603050405020304" pitchFamily="18" charset="0"/>
              </a:rPr>
              <a:t>2</a:t>
            </a:r>
            <a:r>
              <a:rPr lang="pl-PL" sz="2400" dirty="0">
                <a:solidFill>
                  <a:srgbClr val="000000"/>
                </a:solidFill>
                <a:latin typeface="Times New Roman" panose="02020603050405020304" pitchFamily="18" charset="0"/>
              </a:rPr>
              <a:t>, U</a:t>
            </a:r>
            <a:r>
              <a:rPr lang="pl-PL" sz="2400" baseline="-25000" dirty="0">
                <a:solidFill>
                  <a:srgbClr val="000000"/>
                </a:solidFill>
                <a:latin typeface="Times New Roman" panose="02020603050405020304" pitchFamily="18" charset="0"/>
              </a:rPr>
              <a:t>2</a:t>
            </a:r>
            <a:r>
              <a:rPr lang="pl-PL" sz="2400" dirty="0">
                <a:solidFill>
                  <a:srgbClr val="000000"/>
                </a:solidFill>
                <a:latin typeface="Times New Roman" panose="02020603050405020304" pitchFamily="18" charset="0"/>
              </a:rPr>
              <a:t>] ≡ [L</a:t>
            </a:r>
            <a:r>
              <a:rPr lang="pl-PL" sz="2400" baseline="-25000" dirty="0">
                <a:solidFill>
                  <a:srgbClr val="000000"/>
                </a:solidFill>
                <a:latin typeface="Times New Roman" panose="02020603050405020304" pitchFamily="18" charset="0"/>
              </a:rPr>
              <a:t>1</a:t>
            </a:r>
            <a:r>
              <a:rPr lang="pl-PL" sz="2400" dirty="0">
                <a:solidFill>
                  <a:srgbClr val="000000"/>
                </a:solidFill>
                <a:latin typeface="Times New Roman" panose="02020603050405020304" pitchFamily="18" charset="0"/>
              </a:rPr>
              <a:t> . L</a:t>
            </a:r>
            <a:r>
              <a:rPr lang="pl-PL" sz="2400" baseline="-25000" dirty="0">
                <a:solidFill>
                  <a:srgbClr val="000000"/>
                </a:solidFill>
                <a:latin typeface="Times New Roman" panose="02020603050405020304" pitchFamily="18" charset="0"/>
              </a:rPr>
              <a:t>2</a:t>
            </a:r>
            <a:r>
              <a:rPr lang="pl-PL" sz="2400" dirty="0">
                <a:solidFill>
                  <a:srgbClr val="000000"/>
                </a:solidFill>
                <a:latin typeface="Times New Roman" panose="02020603050405020304" pitchFamily="18" charset="0"/>
              </a:rPr>
              <a:t>, U</a:t>
            </a:r>
            <a:r>
              <a:rPr lang="pl-PL" sz="2400" baseline="-25000" dirty="0">
                <a:solidFill>
                  <a:srgbClr val="000000"/>
                </a:solidFill>
                <a:latin typeface="Times New Roman" panose="02020603050405020304" pitchFamily="18" charset="0"/>
              </a:rPr>
              <a:t>1</a:t>
            </a:r>
            <a:r>
              <a:rPr lang="pl-PL" sz="2400" dirty="0">
                <a:solidFill>
                  <a:srgbClr val="000000"/>
                </a:solidFill>
                <a:latin typeface="Times New Roman" panose="02020603050405020304" pitchFamily="18" charset="0"/>
              </a:rPr>
              <a:t> . U</a:t>
            </a:r>
            <a:r>
              <a:rPr lang="pl-PL" sz="2400" baseline="-25000" dirty="0">
                <a:solidFill>
                  <a:srgbClr val="000000"/>
                </a:solidFill>
                <a:latin typeface="Times New Roman" panose="02020603050405020304" pitchFamily="18" charset="0"/>
              </a:rPr>
              <a:t>2</a:t>
            </a:r>
            <a:r>
              <a:rPr lang="pl-PL" sz="2400" dirty="0">
                <a:solidFill>
                  <a:srgbClr val="000000"/>
                </a:solidFill>
                <a:latin typeface="Times New Roman" panose="02020603050405020304" pitchFamily="18" charset="0"/>
              </a:rPr>
              <a:t>] </a:t>
            </a:r>
            <a:r>
              <a:rPr lang="pl-PL" sz="2000" b="1" i="1" dirty="0">
                <a:solidFill>
                  <a:srgbClr val="000000"/>
                </a:solidFill>
                <a:latin typeface="Times New Roman" panose="02020603050405020304" pitchFamily="18" charset="0"/>
              </a:rPr>
              <a:t>(biết (L,U) là khoảng xác suất)</a:t>
            </a:r>
            <a:endParaRPr lang="en-US" sz="2400" dirty="0"/>
          </a:p>
        </p:txBody>
      </p:sp>
      <p:sp>
        <p:nvSpPr>
          <p:cNvPr id="8" name="Rectangle 7">
            <a:extLst>
              <a:ext uri="{FF2B5EF4-FFF2-40B4-BE49-F238E27FC236}">
                <a16:creationId xmlns:a16="http://schemas.microsoft.com/office/drawing/2014/main" id="{48E9236F-D0AA-4122-B11F-4CDDCFBBC57B}"/>
              </a:ext>
            </a:extLst>
          </p:cNvPr>
          <p:cNvSpPr/>
          <p:nvPr/>
        </p:nvSpPr>
        <p:spPr>
          <a:xfrm>
            <a:off x="97988" y="5768342"/>
            <a:ext cx="9350812" cy="954107"/>
          </a:xfrm>
          <a:prstGeom prst="rect">
            <a:avLst/>
          </a:prstGeom>
        </p:spPr>
        <p:txBody>
          <a:bodyPr wrap="square">
            <a:spAutoFit/>
          </a:bodyPr>
          <a:lstStyle/>
          <a:p>
            <a:r>
              <a:rPr lang="en-US" sz="2800" b="1" dirty="0">
                <a:solidFill>
                  <a:srgbClr val="000000"/>
                </a:solidFill>
                <a:highlight>
                  <a:srgbClr val="FFFF00"/>
                </a:highlight>
                <a:latin typeface="Times New Roman" panose="02020603050405020304" pitchFamily="18" charset="0"/>
              </a:rPr>
              <a:t>bronchiectasis :</a:t>
            </a:r>
          </a:p>
          <a:p>
            <a:r>
              <a:rPr lang="en-US" sz="2800" dirty="0">
                <a:solidFill>
                  <a:srgbClr val="000000"/>
                </a:solidFill>
                <a:latin typeface="Times New Roman" panose="02020603050405020304" pitchFamily="18" charset="0"/>
              </a:rPr>
              <a:t>(0.55, 0.65) ⊗</a:t>
            </a:r>
            <a:r>
              <a:rPr lang="en-US" sz="2800" baseline="-25000" dirty="0">
                <a:solidFill>
                  <a:srgbClr val="000000"/>
                </a:solidFill>
                <a:latin typeface="Times New Roman" panose="02020603050405020304" pitchFamily="18" charset="0"/>
              </a:rPr>
              <a:t>in</a:t>
            </a:r>
            <a:r>
              <a:rPr lang="en-US" sz="2800" dirty="0">
                <a:solidFill>
                  <a:srgbClr val="000000"/>
                </a:solidFill>
                <a:latin typeface="Times New Roman" panose="02020603050405020304" pitchFamily="18" charset="0"/>
              </a:rPr>
              <a:t> (1,1) ≡ [0.55 × 1, 0.65 × 1] = </a:t>
            </a:r>
            <a:r>
              <a:rPr lang="en-US" sz="2800" b="1" dirty="0">
                <a:solidFill>
                  <a:srgbClr val="C00000"/>
                </a:solidFill>
                <a:latin typeface="Times New Roman" panose="02020603050405020304" pitchFamily="18" charset="0"/>
              </a:rPr>
              <a:t>[0.55, 0.65]</a:t>
            </a:r>
            <a:endParaRPr lang="en-US" sz="2800" b="1" dirty="0">
              <a:solidFill>
                <a:srgbClr val="C00000"/>
              </a:solidFill>
            </a:endParaRPr>
          </a:p>
        </p:txBody>
      </p:sp>
    </p:spTree>
    <p:extLst>
      <p:ext uri="{BB962C8B-B14F-4D97-AF65-F5344CB8AC3E}">
        <p14:creationId xmlns:p14="http://schemas.microsoft.com/office/powerpoint/2010/main" val="1500748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6300DA7-DC97-45FD-82F8-46A8B21EE470}"/>
              </a:ext>
            </a:extLst>
          </p:cNvPr>
          <p:cNvSpPr txBox="1"/>
          <p:nvPr/>
        </p:nvSpPr>
        <p:spPr>
          <a:xfrm>
            <a:off x="956826" y="1112969"/>
            <a:ext cx="3937298" cy="4166010"/>
          </a:xfrm>
          <a:prstGeom prst="rect">
            <a:avLst/>
          </a:prstGeom>
        </p:spPr>
        <p:txBody>
          <a:bodyPr vert="horz" lIns="91440" tIns="45720" rIns="91440" bIns="45720" rtlCol="0" anchor="ctr">
            <a:normAutofit/>
          </a:bodyPr>
          <a:lstStyle>
            <a:defPPr>
              <a:defRPr lang="en-US"/>
            </a:defPPr>
            <a:lvl1pPr>
              <a:lnSpc>
                <a:spcPct val="90000"/>
              </a:lnSpc>
              <a:spcBef>
                <a:spcPct val="0"/>
              </a:spcBef>
              <a:spcAft>
                <a:spcPts val="600"/>
              </a:spcAft>
              <a:defRPr sz="3600" b="1">
                <a:latin typeface="+mj-lt"/>
                <a:ea typeface="+mj-ea"/>
                <a:cs typeface="+mj-cs"/>
              </a:defRPr>
            </a:lvl1pPr>
          </a:lstStyle>
          <a:p>
            <a:r>
              <a:rPr lang="en-US" sz="4400" kern="1200" dirty="0">
                <a:solidFill>
                  <a:srgbClr val="FFFFFF"/>
                </a:solidFill>
                <a:latin typeface="+mj-lt"/>
                <a:ea typeface="+mj-ea"/>
                <a:cs typeface="+mj-cs"/>
              </a:rPr>
              <a:t>PHÉP KẾT HỢP (UNION)</a:t>
            </a:r>
          </a:p>
        </p:txBody>
      </p:sp>
      <p:sp>
        <p:nvSpPr>
          <p:cNvPr id="33" name="Freeform: Shape 32">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E2F6EA8D-3D41-4DCC-B21E-3AC1259E1632}"/>
              </a:ext>
            </a:extLst>
          </p:cNvPr>
          <p:cNvSpPr/>
          <p:nvPr/>
        </p:nvSpPr>
        <p:spPr>
          <a:xfrm>
            <a:off x="5691210" y="820880"/>
            <a:ext cx="6378870" cy="5437875"/>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sz="2600" b="1" dirty="0" err="1"/>
              <a:t>Phép</a:t>
            </a:r>
            <a:r>
              <a:rPr lang="en-US" sz="2600" b="1" dirty="0"/>
              <a:t> </a:t>
            </a:r>
            <a:r>
              <a:rPr lang="en-US" sz="2600" b="1" dirty="0" err="1"/>
              <a:t>Hợp</a:t>
            </a:r>
            <a:r>
              <a:rPr lang="en-US" sz="2600" b="1" dirty="0"/>
              <a:t> (Union) </a:t>
            </a:r>
            <a:r>
              <a:rPr lang="en-US" sz="2600" b="1" dirty="0" err="1"/>
              <a:t>Dưới</a:t>
            </a:r>
            <a:r>
              <a:rPr lang="en-US" sz="2600" b="1" dirty="0"/>
              <a:t> </a:t>
            </a:r>
            <a:r>
              <a:rPr lang="en-US" sz="2600" b="1" dirty="0" err="1"/>
              <a:t>Chiến</a:t>
            </a:r>
            <a:r>
              <a:rPr lang="en-US" sz="2600" b="1" dirty="0"/>
              <a:t> </a:t>
            </a:r>
            <a:r>
              <a:rPr lang="en-US" sz="2600" b="1" dirty="0" err="1"/>
              <a:t>Lược</a:t>
            </a:r>
            <a:r>
              <a:rPr lang="en-US" sz="2600" b="1" dirty="0"/>
              <a:t> </a:t>
            </a:r>
            <a:r>
              <a:rPr lang="en-US" sz="2600" b="1" dirty="0" err="1"/>
              <a:t>Hội</a:t>
            </a:r>
            <a:r>
              <a:rPr lang="en-US" sz="2600" b="1" dirty="0"/>
              <a:t> </a:t>
            </a:r>
            <a:r>
              <a:rPr lang="en-US" sz="2600" b="1" dirty="0" err="1"/>
              <a:t>Xác</a:t>
            </a:r>
            <a:r>
              <a:rPr lang="en-US" sz="2600" b="1" dirty="0"/>
              <a:t> </a:t>
            </a:r>
            <a:r>
              <a:rPr lang="en-US" sz="2600" b="1" dirty="0" err="1"/>
              <a:t>Suất</a:t>
            </a:r>
            <a:r>
              <a:rPr lang="en-US" sz="2600" b="1" dirty="0"/>
              <a:t> (⊕)</a:t>
            </a:r>
            <a:r>
              <a:rPr lang="en-US" sz="2600" dirty="0"/>
              <a:t>:</a:t>
            </a:r>
          </a:p>
          <a:p>
            <a:pPr indent="-228600">
              <a:lnSpc>
                <a:spcPct val="90000"/>
              </a:lnSpc>
              <a:spcAft>
                <a:spcPts val="600"/>
              </a:spcAft>
              <a:buFont typeface="Arial" panose="020B0604020202020204" pitchFamily="34" charset="0"/>
              <a:buChar char="•"/>
            </a:pPr>
            <a:r>
              <a:rPr lang="en-US" sz="2600" dirty="0" err="1"/>
              <a:t>Phép</a:t>
            </a:r>
            <a:r>
              <a:rPr lang="en-US" sz="2600" dirty="0"/>
              <a:t> </a:t>
            </a:r>
            <a:r>
              <a:rPr lang="en-US" sz="2600" dirty="0" err="1"/>
              <a:t>hợp</a:t>
            </a:r>
            <a:r>
              <a:rPr lang="en-US" sz="2600" dirty="0"/>
              <a:t> r</a:t>
            </a:r>
            <a:r>
              <a:rPr lang="en-US" sz="2600" baseline="-25000" dirty="0"/>
              <a:t>1</a:t>
            </a:r>
            <a:r>
              <a:rPr lang="en-US" sz="2600" dirty="0"/>
              <a:t>⊕r</a:t>
            </a:r>
            <a:r>
              <a:rPr lang="en-US" sz="2600" baseline="-25000" dirty="0"/>
              <a:t>2</a:t>
            </a:r>
            <a:r>
              <a:rPr lang="en-US" sz="2600" dirty="0"/>
              <a:t> ​ </a:t>
            </a:r>
            <a:r>
              <a:rPr lang="en-US" sz="2600" dirty="0" err="1"/>
              <a:t>giữa</a:t>
            </a:r>
            <a:r>
              <a:rPr lang="en-US" sz="2600" dirty="0"/>
              <a:t> </a:t>
            </a:r>
            <a:r>
              <a:rPr lang="en-US" sz="2600" dirty="0" err="1"/>
              <a:t>hai</a:t>
            </a:r>
            <a:r>
              <a:rPr lang="en-US" sz="2600" dirty="0"/>
              <a:t> </a:t>
            </a:r>
            <a:r>
              <a:rPr lang="en-US" sz="2600" dirty="0" err="1"/>
              <a:t>quan</a:t>
            </a:r>
            <a:r>
              <a:rPr lang="en-US" sz="2600" dirty="0"/>
              <a:t> </a:t>
            </a:r>
            <a:r>
              <a:rPr lang="en-US" sz="2600" dirty="0" err="1"/>
              <a:t>hệ</a:t>
            </a:r>
            <a:r>
              <a:rPr lang="en-US" sz="2600" dirty="0"/>
              <a:t> ​r</a:t>
            </a:r>
            <a:r>
              <a:rPr lang="en-US" sz="2600" baseline="-25000" dirty="0"/>
              <a:t>1</a:t>
            </a:r>
            <a:r>
              <a:rPr lang="en-US" sz="2600" dirty="0"/>
              <a:t> </a:t>
            </a:r>
            <a:r>
              <a:rPr lang="en-US" sz="2600" dirty="0" err="1"/>
              <a:t>và</a:t>
            </a:r>
            <a:r>
              <a:rPr lang="en-US" sz="2600" dirty="0"/>
              <a:t> r</a:t>
            </a:r>
            <a:r>
              <a:rPr lang="en-US" sz="2600" baseline="-25000" dirty="0"/>
              <a:t>2</a:t>
            </a:r>
            <a:r>
              <a:rPr lang="en-US" sz="2600" dirty="0"/>
              <a:t> </a:t>
            </a:r>
            <a:r>
              <a:rPr lang="en-US" sz="2600" dirty="0" err="1"/>
              <a:t>trong</a:t>
            </a:r>
            <a:r>
              <a:rPr lang="en-US" sz="2600" dirty="0"/>
              <a:t> </a:t>
            </a:r>
            <a:r>
              <a:rPr lang="en-US" sz="2600" dirty="0" err="1"/>
              <a:t>một</a:t>
            </a:r>
            <a:r>
              <a:rPr lang="en-US" sz="2600" dirty="0"/>
              <a:t> </a:t>
            </a:r>
            <a:r>
              <a:rPr lang="en-US" sz="2600" dirty="0" err="1"/>
              <a:t>lược</a:t>
            </a:r>
            <a:r>
              <a:rPr lang="en-US" sz="2600" dirty="0"/>
              <a:t> </a:t>
            </a:r>
            <a:r>
              <a:rPr lang="en-US" sz="2600" dirty="0" err="1"/>
              <a:t>đồ</a:t>
            </a:r>
            <a:r>
              <a:rPr lang="en-US" sz="2600" dirty="0"/>
              <a:t> IPRDB R(U,℘) </a:t>
            </a:r>
            <a:r>
              <a:rPr lang="en-US" sz="2600" dirty="0" err="1"/>
              <a:t>được</a:t>
            </a:r>
            <a:r>
              <a:rPr lang="en-US" sz="2600" dirty="0"/>
              <a:t> </a:t>
            </a:r>
            <a:r>
              <a:rPr lang="en-US" sz="2600" dirty="0" err="1"/>
              <a:t>xác</a:t>
            </a:r>
            <a:r>
              <a:rPr lang="en-US" sz="2600" dirty="0"/>
              <a:t> </a:t>
            </a:r>
            <a:r>
              <a:rPr lang="en-US" sz="2600" dirty="0" err="1"/>
              <a:t>định</a:t>
            </a:r>
            <a:r>
              <a:rPr lang="en-US" sz="2600" dirty="0"/>
              <a:t> </a:t>
            </a:r>
            <a:r>
              <a:rPr lang="en-US" sz="2600" dirty="0" err="1"/>
              <a:t>như</a:t>
            </a:r>
            <a:r>
              <a:rPr lang="en-US" sz="2600" dirty="0"/>
              <a:t> </a:t>
            </a:r>
            <a:r>
              <a:rPr lang="en-US" sz="2600" dirty="0" err="1"/>
              <a:t>sau</a:t>
            </a:r>
            <a:r>
              <a:rPr lang="en-US" sz="2600" dirty="0"/>
              <a:t>:</a:t>
            </a:r>
          </a:p>
          <a:p>
            <a:pPr marL="742950" lvl="1" indent="-228600">
              <a:lnSpc>
                <a:spcPct val="90000"/>
              </a:lnSpc>
              <a:spcAft>
                <a:spcPts val="600"/>
              </a:spcAft>
              <a:buFont typeface="Arial" panose="020B0604020202020204" pitchFamily="34" charset="0"/>
              <a:buChar char="•"/>
            </a:pPr>
            <a:r>
              <a:rPr lang="en-US" sz="2600" b="1" dirty="0" err="1"/>
              <a:t>Giữ</a:t>
            </a:r>
            <a:r>
              <a:rPr lang="en-US" sz="2600" b="1" dirty="0"/>
              <a:t> </a:t>
            </a:r>
            <a:r>
              <a:rPr lang="en-US" sz="2600" b="1" dirty="0" err="1"/>
              <a:t>các</a:t>
            </a:r>
            <a:r>
              <a:rPr lang="en-US" sz="2600" b="1" dirty="0"/>
              <a:t> </a:t>
            </a:r>
            <a:r>
              <a:rPr lang="en-US" sz="2600" b="1" dirty="0" err="1"/>
              <a:t>bộ</a:t>
            </a:r>
            <a:r>
              <a:rPr lang="en-US" sz="2600" b="1" dirty="0"/>
              <a:t> (tuples)</a:t>
            </a:r>
            <a:r>
              <a:rPr lang="en-US" sz="2600" dirty="0"/>
              <a:t> </a:t>
            </a:r>
            <a:r>
              <a:rPr lang="en-US" sz="2600" dirty="0" err="1"/>
              <a:t>có</a:t>
            </a:r>
            <a:r>
              <a:rPr lang="en-US" sz="2600" dirty="0"/>
              <a:t> </a:t>
            </a:r>
            <a:r>
              <a:rPr lang="en-US" sz="2600" dirty="0" err="1"/>
              <a:t>khóa</a:t>
            </a:r>
            <a:r>
              <a:rPr lang="en-US" sz="2600" dirty="0"/>
              <a:t> </a:t>
            </a:r>
            <a:r>
              <a:rPr lang="en-US" sz="2600" dirty="0" err="1"/>
              <a:t>khác</a:t>
            </a:r>
            <a:r>
              <a:rPr lang="en-US" sz="2600" dirty="0"/>
              <a:t> </a:t>
            </a:r>
            <a:r>
              <a:rPr lang="en-US" sz="2600" dirty="0" err="1"/>
              <a:t>nhau</a:t>
            </a:r>
            <a:r>
              <a:rPr lang="en-US" sz="2600" dirty="0"/>
              <a:t>:</a:t>
            </a:r>
          </a:p>
          <a:p>
            <a:pPr marL="1143000" lvl="2" indent="-228600">
              <a:lnSpc>
                <a:spcPct val="90000"/>
              </a:lnSpc>
              <a:spcAft>
                <a:spcPts val="600"/>
              </a:spcAft>
              <a:buFont typeface="Arial" panose="020B0604020202020204" pitchFamily="34" charset="0"/>
              <a:buChar char="•"/>
            </a:pPr>
            <a:r>
              <a:rPr lang="en-US" sz="2600" dirty="0"/>
              <a:t>t</a:t>
            </a:r>
            <a:r>
              <a:rPr lang="en-US" sz="2600" baseline="-25000" dirty="0"/>
              <a:t>1</a:t>
            </a:r>
            <a:r>
              <a:rPr lang="en-US" sz="2600" dirty="0"/>
              <a:t>∈r</a:t>
            </a:r>
            <a:r>
              <a:rPr lang="en-US" sz="2600" baseline="-25000" dirty="0"/>
              <a:t>1</a:t>
            </a:r>
            <a:r>
              <a:rPr lang="en-US" sz="2600" dirty="0"/>
              <a:t>​ </a:t>
            </a:r>
            <a:r>
              <a:rPr lang="en-US" sz="2600" dirty="0" err="1"/>
              <a:t>và</a:t>
            </a:r>
            <a:r>
              <a:rPr lang="en-US" sz="2600" dirty="0"/>
              <a:t> t</a:t>
            </a:r>
            <a:r>
              <a:rPr lang="en-US" sz="2600" baseline="-25000" dirty="0"/>
              <a:t>2</a:t>
            </a:r>
            <a:r>
              <a:rPr lang="en-US" sz="2600" dirty="0"/>
              <a:t>∈r</a:t>
            </a:r>
            <a:r>
              <a:rPr lang="en-US" sz="2600" baseline="-25000" dirty="0"/>
              <a:t>2</a:t>
            </a:r>
            <a:r>
              <a:rPr lang="en-US" sz="2600" dirty="0"/>
              <a:t>​, </a:t>
            </a:r>
            <a:r>
              <a:rPr lang="en-US" sz="2600" dirty="0" err="1"/>
              <a:t>nếu</a:t>
            </a:r>
            <a:r>
              <a:rPr lang="en-US" sz="2600" dirty="0"/>
              <a:t> t</a:t>
            </a:r>
            <a:r>
              <a:rPr lang="en-US" sz="2600" baseline="-25000" dirty="0"/>
              <a:t>1</a:t>
            </a:r>
            <a:r>
              <a:rPr lang="en-US" sz="2600" dirty="0"/>
              <a:t>[K]≠t</a:t>
            </a:r>
            <a:r>
              <a:rPr lang="en-US" sz="2600" baseline="-25000" dirty="0"/>
              <a:t>2</a:t>
            </a:r>
            <a:r>
              <a:rPr lang="en-US" sz="2600" dirty="0"/>
              <a:t>[K], </a:t>
            </a:r>
            <a:r>
              <a:rPr lang="en-US" sz="2600" dirty="0" err="1"/>
              <a:t>các</a:t>
            </a:r>
            <a:r>
              <a:rPr lang="en-US" sz="2600" dirty="0"/>
              <a:t> </a:t>
            </a:r>
            <a:r>
              <a:rPr lang="en-US" sz="2600" dirty="0" err="1"/>
              <a:t>bộ</a:t>
            </a:r>
            <a:r>
              <a:rPr lang="en-US" sz="2600" dirty="0"/>
              <a:t> </a:t>
            </a:r>
            <a:r>
              <a:rPr lang="en-US" sz="2600" dirty="0" err="1"/>
              <a:t>được</a:t>
            </a:r>
            <a:r>
              <a:rPr lang="en-US" sz="2600" dirty="0"/>
              <a:t> </a:t>
            </a:r>
            <a:r>
              <a:rPr lang="en-US" sz="2600" dirty="0" err="1"/>
              <a:t>thêm</a:t>
            </a:r>
            <a:r>
              <a:rPr lang="en-US" sz="2600" dirty="0"/>
              <a:t> </a:t>
            </a:r>
            <a:r>
              <a:rPr lang="en-US" sz="2600" dirty="0" err="1"/>
              <a:t>trực</a:t>
            </a:r>
            <a:r>
              <a:rPr lang="en-US" sz="2600" dirty="0"/>
              <a:t> </a:t>
            </a:r>
            <a:r>
              <a:rPr lang="en-US" sz="2600" dirty="0" err="1"/>
              <a:t>tiếp</a:t>
            </a:r>
            <a:r>
              <a:rPr lang="en-US" sz="2600" dirty="0"/>
              <a:t> </a:t>
            </a:r>
            <a:r>
              <a:rPr lang="en-US" sz="2600" dirty="0" err="1"/>
              <a:t>vào</a:t>
            </a:r>
            <a:r>
              <a:rPr lang="en-US" sz="2600" dirty="0"/>
              <a:t> </a:t>
            </a:r>
            <a:r>
              <a:rPr lang="en-US" sz="2600" dirty="0" err="1"/>
              <a:t>kết</a:t>
            </a:r>
            <a:r>
              <a:rPr lang="en-US" sz="2600" dirty="0"/>
              <a:t> </a:t>
            </a:r>
            <a:r>
              <a:rPr lang="en-US" sz="2600" dirty="0" err="1"/>
              <a:t>quả</a:t>
            </a:r>
            <a:r>
              <a:rPr lang="en-US" sz="2600" dirty="0"/>
              <a:t>.</a:t>
            </a:r>
          </a:p>
          <a:p>
            <a:pPr marL="742950" lvl="1" indent="-228600">
              <a:lnSpc>
                <a:spcPct val="90000"/>
              </a:lnSpc>
              <a:spcAft>
                <a:spcPts val="600"/>
              </a:spcAft>
              <a:buFont typeface="Arial" panose="020B0604020202020204" pitchFamily="34" charset="0"/>
              <a:buChar char="•"/>
            </a:pPr>
            <a:r>
              <a:rPr lang="en-US" sz="2600" b="1" dirty="0" err="1"/>
              <a:t>Kết</a:t>
            </a:r>
            <a:r>
              <a:rPr lang="en-US" sz="2600" b="1" dirty="0"/>
              <a:t> </a:t>
            </a:r>
            <a:r>
              <a:rPr lang="en-US" sz="2600" b="1" dirty="0" err="1"/>
              <a:t>hợp</a:t>
            </a:r>
            <a:r>
              <a:rPr lang="en-US" sz="2600" b="1" dirty="0"/>
              <a:t> </a:t>
            </a:r>
            <a:r>
              <a:rPr lang="en-US" sz="2600" b="1" dirty="0" err="1"/>
              <a:t>các</a:t>
            </a:r>
            <a:r>
              <a:rPr lang="en-US" sz="2600" b="1" dirty="0"/>
              <a:t> </a:t>
            </a:r>
            <a:r>
              <a:rPr lang="en-US" sz="2600" b="1" dirty="0" err="1"/>
              <a:t>bộ</a:t>
            </a:r>
            <a:r>
              <a:rPr lang="en-US" sz="2600" b="1" dirty="0"/>
              <a:t> </a:t>
            </a:r>
            <a:r>
              <a:rPr lang="en-US" sz="2600" b="1" dirty="0" err="1"/>
              <a:t>có</a:t>
            </a:r>
            <a:r>
              <a:rPr lang="en-US" sz="2600" b="1" dirty="0"/>
              <a:t> </a:t>
            </a:r>
            <a:r>
              <a:rPr lang="en-US" sz="2600" b="1" dirty="0" err="1"/>
              <a:t>khóa</a:t>
            </a:r>
            <a:r>
              <a:rPr lang="en-US" sz="2600" b="1" dirty="0"/>
              <a:t> </a:t>
            </a:r>
            <a:r>
              <a:rPr lang="en-US" sz="2600" b="1" dirty="0" err="1"/>
              <a:t>giống</a:t>
            </a:r>
            <a:r>
              <a:rPr lang="en-US" sz="2600" b="1" dirty="0"/>
              <a:t> </a:t>
            </a:r>
            <a:r>
              <a:rPr lang="en-US" sz="2600" b="1" dirty="0" err="1"/>
              <a:t>nhau</a:t>
            </a:r>
            <a:r>
              <a:rPr lang="en-US" sz="2600" dirty="0"/>
              <a:t>:</a:t>
            </a:r>
          </a:p>
          <a:p>
            <a:pPr marL="1143000" lvl="2" indent="-228600">
              <a:lnSpc>
                <a:spcPct val="90000"/>
              </a:lnSpc>
              <a:spcAft>
                <a:spcPts val="600"/>
              </a:spcAft>
              <a:buFont typeface="Arial" panose="020B0604020202020204" pitchFamily="34" charset="0"/>
              <a:buChar char="•"/>
            </a:pPr>
            <a:r>
              <a:rPr lang="en-US" sz="2600" dirty="0" err="1"/>
              <a:t>Với</a:t>
            </a:r>
            <a:r>
              <a:rPr lang="en-US" sz="2600" dirty="0"/>
              <a:t> t</a:t>
            </a:r>
            <a:r>
              <a:rPr lang="en-US" sz="2600" baseline="-25000" dirty="0"/>
              <a:t>1</a:t>
            </a:r>
            <a:r>
              <a:rPr lang="en-US" sz="2600" dirty="0"/>
              <a:t>∈r</a:t>
            </a:r>
            <a:r>
              <a:rPr lang="en-US" sz="2600" baseline="-25000" dirty="0"/>
              <a:t>1</a:t>
            </a:r>
            <a:r>
              <a:rPr lang="en-US" sz="2600" dirty="0"/>
              <a:t>​ </a:t>
            </a:r>
            <a:r>
              <a:rPr lang="en-US" sz="2600" dirty="0" err="1"/>
              <a:t>và</a:t>
            </a:r>
            <a:r>
              <a:rPr lang="en-US" sz="2600" dirty="0"/>
              <a:t> t</a:t>
            </a:r>
            <a:r>
              <a:rPr lang="en-US" sz="2600" baseline="-25000" dirty="0"/>
              <a:t>2</a:t>
            </a:r>
            <a:r>
              <a:rPr lang="en-US" sz="2600" dirty="0"/>
              <a:t>∈r</a:t>
            </a:r>
            <a:r>
              <a:rPr lang="en-US" sz="2600" baseline="-25000" dirty="0"/>
              <a:t>2​</a:t>
            </a:r>
            <a:r>
              <a:rPr lang="en-US" sz="2600" dirty="0"/>
              <a:t>, </a:t>
            </a:r>
            <a:r>
              <a:rPr lang="en-US" sz="2600" dirty="0" err="1"/>
              <a:t>nếu</a:t>
            </a:r>
            <a:r>
              <a:rPr lang="en-US" sz="2600" dirty="0"/>
              <a:t> t</a:t>
            </a:r>
            <a:r>
              <a:rPr lang="en-US" sz="2600" baseline="-25000" dirty="0"/>
              <a:t>1</a:t>
            </a:r>
            <a:r>
              <a:rPr lang="en-US" sz="2600" dirty="0"/>
              <a:t>[K]=t</a:t>
            </a:r>
            <a:r>
              <a:rPr lang="en-US" sz="2600" baseline="-25000" dirty="0"/>
              <a:t>2</a:t>
            </a:r>
            <a:r>
              <a:rPr lang="en-US" sz="2600" dirty="0"/>
              <a:t>[K] </a:t>
            </a:r>
            <a:r>
              <a:rPr lang="en-US" sz="2600" dirty="0" err="1">
                <a:highlight>
                  <a:srgbClr val="FFFF00"/>
                </a:highlight>
              </a:rPr>
              <a:t>áp</a:t>
            </a:r>
            <a:r>
              <a:rPr lang="en-US" sz="2600" dirty="0">
                <a:highlight>
                  <a:srgbClr val="FFFF00"/>
                </a:highlight>
              </a:rPr>
              <a:t> </a:t>
            </a:r>
            <a:r>
              <a:rPr lang="en-US" sz="2600" dirty="0" err="1">
                <a:highlight>
                  <a:srgbClr val="FFFF00"/>
                </a:highlight>
              </a:rPr>
              <a:t>dụng</a:t>
            </a:r>
            <a:r>
              <a:rPr lang="en-US" sz="2600" dirty="0">
                <a:highlight>
                  <a:srgbClr val="FFFF00"/>
                </a:highlight>
              </a:rPr>
              <a:t> </a:t>
            </a:r>
            <a:r>
              <a:rPr lang="en-US" sz="2600" dirty="0" err="1">
                <a:highlight>
                  <a:srgbClr val="FFFF00"/>
                </a:highlight>
              </a:rPr>
              <a:t>chiến</a:t>
            </a:r>
            <a:r>
              <a:rPr lang="en-US" sz="2600" dirty="0">
                <a:highlight>
                  <a:srgbClr val="FFFF00"/>
                </a:highlight>
              </a:rPr>
              <a:t> </a:t>
            </a:r>
            <a:r>
              <a:rPr lang="en-US" sz="2600" dirty="0" err="1">
                <a:highlight>
                  <a:srgbClr val="FFFF00"/>
                </a:highlight>
              </a:rPr>
              <a:t>lược</a:t>
            </a:r>
            <a:r>
              <a:rPr lang="en-US" sz="2600" dirty="0">
                <a:highlight>
                  <a:srgbClr val="FFFF00"/>
                </a:highlight>
              </a:rPr>
              <a:t> </a:t>
            </a:r>
            <a:r>
              <a:rPr lang="en-US" sz="2600" dirty="0" err="1">
                <a:highlight>
                  <a:srgbClr val="FFFF00"/>
                </a:highlight>
              </a:rPr>
              <a:t>hội</a:t>
            </a:r>
            <a:r>
              <a:rPr lang="en-US" sz="2600" dirty="0">
                <a:highlight>
                  <a:srgbClr val="FFFF00"/>
                </a:highlight>
              </a:rPr>
              <a:t> </a:t>
            </a:r>
            <a:r>
              <a:rPr lang="en-US" sz="2600" dirty="0" err="1">
                <a:highlight>
                  <a:srgbClr val="FFFF00"/>
                </a:highlight>
              </a:rPr>
              <a:t>xác</a:t>
            </a:r>
            <a:r>
              <a:rPr lang="en-US" sz="2600" dirty="0">
                <a:highlight>
                  <a:srgbClr val="FFFF00"/>
                </a:highlight>
              </a:rPr>
              <a:t> </a:t>
            </a:r>
            <a:r>
              <a:rPr lang="en-US" sz="2600" dirty="0" err="1">
                <a:highlight>
                  <a:srgbClr val="FFFF00"/>
                </a:highlight>
              </a:rPr>
              <a:t>suất</a:t>
            </a:r>
            <a:r>
              <a:rPr lang="en-US" sz="2600" dirty="0">
                <a:highlight>
                  <a:srgbClr val="FFFF00"/>
                </a:highlight>
              </a:rPr>
              <a:t> ⊕</a:t>
            </a:r>
            <a:r>
              <a:rPr lang="en-US" sz="2600" dirty="0"/>
              <a:t> </a:t>
            </a:r>
            <a:r>
              <a:rPr lang="en-US" sz="2600" dirty="0" err="1"/>
              <a:t>trên</a:t>
            </a:r>
            <a:r>
              <a:rPr lang="en-US" sz="2600" dirty="0"/>
              <a:t> </a:t>
            </a:r>
            <a:r>
              <a:rPr lang="en-US" sz="2600" dirty="0" err="1"/>
              <a:t>các</a:t>
            </a:r>
            <a:r>
              <a:rPr lang="en-US" sz="2600" dirty="0"/>
              <a:t> </a:t>
            </a:r>
            <a:r>
              <a:rPr lang="en-US" sz="2600" dirty="0" err="1"/>
              <a:t>thuộc</a:t>
            </a:r>
            <a:r>
              <a:rPr lang="en-US" sz="2600" dirty="0"/>
              <a:t> </a:t>
            </a:r>
            <a:r>
              <a:rPr lang="en-US" sz="2600" dirty="0" err="1"/>
              <a:t>tính</a:t>
            </a:r>
            <a:r>
              <a:rPr lang="en-US" sz="2600" dirty="0"/>
              <a:t> A </a:t>
            </a:r>
            <a:r>
              <a:rPr lang="en-US" sz="2600" dirty="0" err="1"/>
              <a:t>của</a:t>
            </a:r>
            <a:r>
              <a:rPr lang="en-US" sz="2600" dirty="0"/>
              <a:t> </a:t>
            </a:r>
            <a:r>
              <a:rPr lang="en-US" sz="2600" dirty="0" err="1"/>
              <a:t>lược</a:t>
            </a:r>
            <a:r>
              <a:rPr lang="en-US" sz="2600" dirty="0"/>
              <a:t> </a:t>
            </a:r>
            <a:r>
              <a:rPr lang="en-US" sz="2600" dirty="0" err="1"/>
              <a:t>đồ</a:t>
            </a:r>
            <a:r>
              <a:rPr lang="en-US" sz="2600" dirty="0"/>
              <a:t> R, </a:t>
            </a:r>
            <a:r>
              <a:rPr lang="en-US" sz="2600" dirty="0" err="1"/>
              <a:t>để</a:t>
            </a:r>
            <a:r>
              <a:rPr lang="en-US" sz="2600" dirty="0"/>
              <a:t> </a:t>
            </a:r>
            <a:r>
              <a:rPr lang="en-US" sz="2600" dirty="0" err="1"/>
              <a:t>tạo</a:t>
            </a:r>
            <a:r>
              <a:rPr lang="en-US" sz="2600" dirty="0"/>
              <a:t> </a:t>
            </a:r>
            <a:r>
              <a:rPr lang="en-US" sz="2600" dirty="0" err="1"/>
              <a:t>thành</a:t>
            </a:r>
            <a:r>
              <a:rPr lang="en-US" sz="2600" dirty="0"/>
              <a:t> </a:t>
            </a:r>
            <a:r>
              <a:rPr lang="en-US" sz="2600" dirty="0" err="1"/>
              <a:t>bộ</a:t>
            </a:r>
            <a:r>
              <a:rPr lang="en-US" sz="2600" dirty="0"/>
              <a:t> </a:t>
            </a:r>
            <a:r>
              <a:rPr lang="en-US" sz="2600" dirty="0" err="1"/>
              <a:t>hợp</a:t>
            </a:r>
            <a:r>
              <a:rPr lang="en-US" sz="2600" dirty="0"/>
              <a:t> t.</a:t>
            </a:r>
          </a:p>
        </p:txBody>
      </p:sp>
      <p:sp>
        <p:nvSpPr>
          <p:cNvPr id="39" name="Freeform: Shape 38">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6961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60ED7C0-87C1-47C7-BA31-3CF76936AD72}"/>
              </a:ext>
            </a:extLst>
          </p:cNvPr>
          <p:cNvSpPr/>
          <p:nvPr/>
        </p:nvSpPr>
        <p:spPr>
          <a:xfrm>
            <a:off x="537663" y="531794"/>
            <a:ext cx="5594211" cy="492443"/>
          </a:xfrm>
          <a:prstGeom prst="rect">
            <a:avLst/>
          </a:prstGeom>
        </p:spPr>
        <p:txBody>
          <a:bodyPr wrap="square">
            <a:spAutoFit/>
          </a:bodyPr>
          <a:lstStyle/>
          <a:p>
            <a:r>
              <a:rPr lang="vi-VN" sz="2600" dirty="0"/>
              <a:t>Khóa của lược đồ: {P_ID,D_ID}</a:t>
            </a:r>
            <a:endParaRPr lang="en-US" sz="2600" dirty="0"/>
          </a:p>
        </p:txBody>
      </p:sp>
      <p:sp>
        <p:nvSpPr>
          <p:cNvPr id="8" name="TextBox 7">
            <a:extLst>
              <a:ext uri="{FF2B5EF4-FFF2-40B4-BE49-F238E27FC236}">
                <a16:creationId xmlns:a16="http://schemas.microsoft.com/office/drawing/2014/main" id="{A87EA0E9-F278-4E79-BFE1-FF71CCAD5B31}"/>
              </a:ext>
            </a:extLst>
          </p:cNvPr>
          <p:cNvSpPr txBox="1"/>
          <p:nvPr/>
        </p:nvSpPr>
        <p:spPr>
          <a:xfrm>
            <a:off x="6645442" y="1351508"/>
            <a:ext cx="5475104" cy="830997"/>
          </a:xfrm>
          <a:prstGeom prst="rect">
            <a:avLst/>
          </a:prstGeom>
          <a:noFill/>
        </p:spPr>
        <p:txBody>
          <a:bodyPr wrap="square" rtlCol="0">
            <a:spAutoFit/>
          </a:bodyPr>
          <a:lstStyle/>
          <a:p>
            <a:pPr marL="285750" indent="-285750">
              <a:buFont typeface="Arial" panose="020B0604020202020204" pitchFamily="34" charset="0"/>
              <a:buChar char="•"/>
            </a:pPr>
            <a:r>
              <a:rPr lang="vi-VN" sz="2400" dirty="0"/>
              <a:t>Kết quả là quan hệ hợp </a:t>
            </a:r>
            <a:endParaRPr lang="en-US" sz="2400" dirty="0"/>
          </a:p>
          <a:p>
            <a:pPr marL="285750" indent="-285750">
              <a:buFont typeface="Arial" panose="020B0604020202020204" pitchFamily="34" charset="0"/>
              <a:buChar char="•"/>
            </a:pPr>
            <a:r>
              <a:rPr lang="vi-VN" sz="2400" dirty="0"/>
              <a:t>DIAGNOSE</a:t>
            </a:r>
            <a:r>
              <a:rPr lang="vi-VN" sz="2400" baseline="-25000" dirty="0"/>
              <a:t>1</a:t>
            </a:r>
            <a:r>
              <a:rPr lang="vi-VN" sz="2400" dirty="0"/>
              <a:t> ∪</a:t>
            </a:r>
            <a:r>
              <a:rPr lang="vi-VN" sz="2400" baseline="-25000" dirty="0"/>
              <a:t>⊕</a:t>
            </a:r>
            <a:r>
              <a:rPr lang="vi-VN" sz="2400" dirty="0"/>
              <a:t> DIAGNOSE</a:t>
            </a:r>
            <a:r>
              <a:rPr lang="vi-VN" sz="2400" baseline="-25000" dirty="0"/>
              <a:t>2</a:t>
            </a:r>
            <a:r>
              <a:rPr lang="vi-VN" sz="2400" dirty="0"/>
              <a:t> </a:t>
            </a:r>
            <a:r>
              <a:rPr lang="vi-VN" sz="1400" dirty="0"/>
              <a:t>(Bảng 10)</a:t>
            </a:r>
            <a:endParaRPr lang="vi-VN" sz="2400" dirty="0"/>
          </a:p>
        </p:txBody>
      </p:sp>
      <p:pic>
        <p:nvPicPr>
          <p:cNvPr id="2" name="Picture 1">
            <a:extLst>
              <a:ext uri="{FF2B5EF4-FFF2-40B4-BE49-F238E27FC236}">
                <a16:creationId xmlns:a16="http://schemas.microsoft.com/office/drawing/2014/main" id="{4813262E-FF61-45AA-A6AD-D90C4DCB3628}"/>
              </a:ext>
            </a:extLst>
          </p:cNvPr>
          <p:cNvPicPr>
            <a:picLocks noChangeAspect="1"/>
          </p:cNvPicPr>
          <p:nvPr/>
        </p:nvPicPr>
        <p:blipFill rotWithShape="1">
          <a:blip r:embed="rId3"/>
          <a:srcRect r="1044"/>
          <a:stretch/>
        </p:blipFill>
        <p:spPr>
          <a:xfrm>
            <a:off x="132462" y="1144673"/>
            <a:ext cx="6784706" cy="5656825"/>
          </a:xfrm>
          <a:prstGeom prst="rect">
            <a:avLst/>
          </a:prstGeom>
        </p:spPr>
      </p:pic>
      <p:sp>
        <p:nvSpPr>
          <p:cNvPr id="14" name="TextBox 13">
            <a:extLst>
              <a:ext uri="{FF2B5EF4-FFF2-40B4-BE49-F238E27FC236}">
                <a16:creationId xmlns:a16="http://schemas.microsoft.com/office/drawing/2014/main" id="{E557E035-ABC1-4743-BF4D-4A9FD92DAABE}"/>
              </a:ext>
            </a:extLst>
          </p:cNvPr>
          <p:cNvSpPr txBox="1"/>
          <p:nvPr/>
        </p:nvSpPr>
        <p:spPr>
          <a:xfrm>
            <a:off x="7976344" y="141313"/>
            <a:ext cx="3457676" cy="953815"/>
          </a:xfrm>
          <a:prstGeom prst="rect">
            <a:avLst/>
          </a:prstGeom>
        </p:spPr>
        <p:txBody>
          <a:bodyPr vert="horz" lIns="91440" tIns="45720" rIns="91440" bIns="45720" rtlCol="0" anchor="ctr">
            <a:noAutofit/>
          </a:bodyPr>
          <a:lstStyle>
            <a:defPPr>
              <a:defRPr lang="en-US"/>
            </a:defPPr>
            <a:lvl1pPr>
              <a:lnSpc>
                <a:spcPct val="90000"/>
              </a:lnSpc>
              <a:spcBef>
                <a:spcPct val="0"/>
              </a:spcBef>
              <a:spcAft>
                <a:spcPts val="600"/>
              </a:spcAft>
              <a:defRPr sz="3600" b="1">
                <a:latin typeface="+mj-lt"/>
                <a:ea typeface="+mj-ea"/>
                <a:cs typeface="+mj-cs"/>
              </a:defRPr>
            </a:lvl1pPr>
          </a:lstStyle>
          <a:p>
            <a:r>
              <a:rPr lang="en-US" kern="1200" dirty="0">
                <a:solidFill>
                  <a:schemeClr val="tx1"/>
                </a:solidFill>
                <a:latin typeface="Arial" panose="020B0604020202020204" pitchFamily="34" charset="0"/>
                <a:cs typeface="Arial" panose="020B0604020202020204" pitchFamily="34" charset="0"/>
              </a:rPr>
              <a:t>UNION - </a:t>
            </a:r>
            <a:r>
              <a:rPr lang="en-US" dirty="0">
                <a:latin typeface="Arial" panose="020B0604020202020204" pitchFamily="34" charset="0"/>
                <a:cs typeface="Arial" panose="020B0604020202020204" pitchFamily="34" charset="0"/>
              </a:rPr>
              <a:t>VÍ DỤ</a:t>
            </a:r>
            <a:endParaRPr lang="en-US" kern="1200"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F45AE19-469A-47AA-A3EC-30E180BFB292}"/>
              </a:ext>
            </a:extLst>
          </p:cNvPr>
          <p:cNvSpPr txBox="1"/>
          <p:nvPr/>
        </p:nvSpPr>
        <p:spPr>
          <a:xfrm>
            <a:off x="7290788" y="3203452"/>
            <a:ext cx="4794588" cy="2246769"/>
          </a:xfrm>
          <a:prstGeom prst="rect">
            <a:avLst/>
          </a:prstGeom>
          <a:noFill/>
        </p:spPr>
        <p:txBody>
          <a:bodyPr wrap="square" rtlCol="0">
            <a:spAutoFit/>
          </a:bodyPr>
          <a:lstStyle/>
          <a:p>
            <a:r>
              <a:rPr lang="en-US" sz="2800" b="1" dirty="0">
                <a:solidFill>
                  <a:srgbClr val="FF0000"/>
                </a:solidFill>
              </a:rPr>
              <a:t>$8 =&gt; </a:t>
            </a:r>
            <a:r>
              <a:rPr lang="en-US" sz="2800" dirty="0"/>
              <a:t>(0.6, 1) ⊕</a:t>
            </a:r>
            <a:r>
              <a:rPr lang="en-US" sz="2800" baseline="-25000" dirty="0"/>
              <a:t>in</a:t>
            </a:r>
            <a:r>
              <a:rPr lang="en-US" sz="2800" dirty="0"/>
              <a:t> (0.4, 0.8)</a:t>
            </a:r>
          </a:p>
          <a:p>
            <a:r>
              <a:rPr lang="en-US" sz="2800" dirty="0"/>
              <a:t>= [0.6 + 0.4 – (0.6 . 0.4), </a:t>
            </a:r>
          </a:p>
          <a:p>
            <a:r>
              <a:rPr lang="en-US" sz="2800" dirty="0"/>
              <a:t>		1 + 0.8 – (1 . 0.8)] </a:t>
            </a:r>
          </a:p>
          <a:p>
            <a:r>
              <a:rPr lang="en-US" sz="2800" b="1" dirty="0">
                <a:highlight>
                  <a:srgbClr val="00FF00"/>
                </a:highlight>
              </a:rPr>
              <a:t>= [0,76, 1.0]</a:t>
            </a:r>
          </a:p>
          <a:p>
            <a:endParaRPr lang="en-US" sz="2800" dirty="0"/>
          </a:p>
        </p:txBody>
      </p:sp>
      <p:sp>
        <p:nvSpPr>
          <p:cNvPr id="6" name="TextBox 5">
            <a:extLst>
              <a:ext uri="{FF2B5EF4-FFF2-40B4-BE49-F238E27FC236}">
                <a16:creationId xmlns:a16="http://schemas.microsoft.com/office/drawing/2014/main" id="{2106D5CE-1498-4711-AE3B-DBE215F078F4}"/>
              </a:ext>
            </a:extLst>
          </p:cNvPr>
          <p:cNvSpPr txBox="1"/>
          <p:nvPr/>
        </p:nvSpPr>
        <p:spPr>
          <a:xfrm>
            <a:off x="7290788" y="5506492"/>
            <a:ext cx="2680231" cy="369332"/>
          </a:xfrm>
          <a:prstGeom prst="rect">
            <a:avLst/>
          </a:prstGeom>
          <a:noFill/>
        </p:spPr>
        <p:txBody>
          <a:bodyPr wrap="square" rtlCol="0">
            <a:spAutoFit/>
          </a:bodyPr>
          <a:lstStyle/>
          <a:p>
            <a:r>
              <a:rPr lang="en-US" b="1" i="1" dirty="0"/>
              <a:t>T</a:t>
            </a:r>
            <a:r>
              <a:rPr lang="vi-VN" b="1" i="1" dirty="0"/>
              <a:t>ư</a:t>
            </a:r>
            <a:r>
              <a:rPr lang="en-US" b="1" i="1" dirty="0" err="1"/>
              <a:t>ơng</a:t>
            </a:r>
            <a:r>
              <a:rPr lang="en-US" b="1" i="1" dirty="0"/>
              <a:t> </a:t>
            </a:r>
            <a:r>
              <a:rPr lang="en-US" b="1" i="1" dirty="0" err="1"/>
              <a:t>tự</a:t>
            </a:r>
            <a:r>
              <a:rPr lang="en-US" b="1" i="1" dirty="0"/>
              <a:t> </a:t>
            </a:r>
            <a:r>
              <a:rPr lang="en-US" b="1" i="1" dirty="0" err="1"/>
              <a:t>với</a:t>
            </a:r>
            <a:r>
              <a:rPr lang="en-US" b="1" i="1" dirty="0"/>
              <a:t> hepatitis</a:t>
            </a:r>
          </a:p>
        </p:txBody>
      </p:sp>
      <p:pic>
        <p:nvPicPr>
          <p:cNvPr id="10" name="Picture 9">
            <a:extLst>
              <a:ext uri="{FF2B5EF4-FFF2-40B4-BE49-F238E27FC236}">
                <a16:creationId xmlns:a16="http://schemas.microsoft.com/office/drawing/2014/main" id="{127DE13C-304E-4C9F-8C9D-7C5CA59216C4}"/>
              </a:ext>
            </a:extLst>
          </p:cNvPr>
          <p:cNvPicPr>
            <a:picLocks noChangeAspect="1"/>
          </p:cNvPicPr>
          <p:nvPr/>
        </p:nvPicPr>
        <p:blipFill>
          <a:blip r:embed="rId4"/>
          <a:stretch>
            <a:fillRect/>
          </a:stretch>
        </p:blipFill>
        <p:spPr>
          <a:xfrm>
            <a:off x="7141669" y="2505940"/>
            <a:ext cx="4658375" cy="295316"/>
          </a:xfrm>
          <a:prstGeom prst="rect">
            <a:avLst/>
          </a:prstGeom>
          <a:ln w="19050">
            <a:solidFill>
              <a:srgbClr val="002060"/>
            </a:solidFill>
          </a:ln>
        </p:spPr>
      </p:pic>
    </p:spTree>
    <p:extLst>
      <p:ext uri="{BB962C8B-B14F-4D97-AF65-F5344CB8AC3E}">
        <p14:creationId xmlns:p14="http://schemas.microsoft.com/office/powerpoint/2010/main" val="1222668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9982A2C2-6477-40E8-9896-7A25FC69BAC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5614" r="25614"/>
          <a:stretch>
            <a:fillRect/>
          </a:stretch>
        </p:blipFill>
        <p:spPr>
          <a:xfrm>
            <a:off x="228993" y="1156302"/>
            <a:ext cx="4827101" cy="5701698"/>
          </a:xfrm>
        </p:spPr>
      </p:pic>
      <p:sp>
        <p:nvSpPr>
          <p:cNvPr id="4" name="Text Placeholder 3">
            <a:extLst>
              <a:ext uri="{FF2B5EF4-FFF2-40B4-BE49-F238E27FC236}">
                <a16:creationId xmlns:a16="http://schemas.microsoft.com/office/drawing/2014/main" id="{F7E9E73C-1D73-4955-A00B-BA5B8E65AAD9}"/>
              </a:ext>
            </a:extLst>
          </p:cNvPr>
          <p:cNvSpPr txBox="1">
            <a:spLocks/>
          </p:cNvSpPr>
          <p:nvPr/>
        </p:nvSpPr>
        <p:spPr>
          <a:xfrm>
            <a:off x="4510242" y="75306"/>
            <a:ext cx="6590797" cy="1204854"/>
          </a:xfrm>
          <a:prstGeom prst="rect">
            <a:avLst/>
          </a:prstGeom>
        </p:spPr>
        <p:txBody>
          <a:bodyPr anchor="ctr"/>
          <a:lstStyle>
            <a:lvl1pPr marL="0" indent="0" algn="l" defTabSz="914400" rtl="0" eaLnBrk="1" latinLnBrk="1" hangingPunct="1">
              <a:spcBef>
                <a:spcPct val="20000"/>
              </a:spcBef>
              <a:buFont typeface="Arial" pitchFamily="34" charset="0"/>
              <a:buNone/>
              <a:defRPr sz="28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10000"/>
              </a:lnSpc>
            </a:pPr>
            <a:r>
              <a:rPr lang="en-US" altLang="ko-KR" sz="4000" dirty="0">
                <a:solidFill>
                  <a:prstClr val="black">
                    <a:lumMod val="75000"/>
                    <a:lumOff val="25000"/>
                  </a:prstClr>
                </a:solidFill>
                <a:cs typeface="Arial" pitchFamily="34" charset="0"/>
              </a:rPr>
              <a:t>TÍNH CHẤT ĐẠI SỐ IPRDB</a:t>
            </a:r>
          </a:p>
        </p:txBody>
      </p:sp>
      <p:sp>
        <p:nvSpPr>
          <p:cNvPr id="7" name="사각형: 둥근 위쪽 모서리 6">
            <a:extLst>
              <a:ext uri="{FF2B5EF4-FFF2-40B4-BE49-F238E27FC236}">
                <a16:creationId xmlns:a16="http://schemas.microsoft.com/office/drawing/2014/main" id="{07C9C7E3-7C1B-4CF8-846B-C0CF57B5C9EB}"/>
              </a:ext>
            </a:extLst>
          </p:cNvPr>
          <p:cNvSpPr/>
          <p:nvPr/>
        </p:nvSpPr>
        <p:spPr>
          <a:xfrm>
            <a:off x="3748689" y="2255540"/>
            <a:ext cx="609293" cy="4602460"/>
          </a:xfrm>
          <a:prstGeom prst="round2SameRect">
            <a:avLst>
              <a:gd name="adj1" fmla="val 50000"/>
              <a:gd name="adj2" fmla="val 0"/>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8" name="사각형: 둥근 위쪽 모서리 7">
            <a:extLst>
              <a:ext uri="{FF2B5EF4-FFF2-40B4-BE49-F238E27FC236}">
                <a16:creationId xmlns:a16="http://schemas.microsoft.com/office/drawing/2014/main" id="{38B1F182-22B4-40FB-A811-C23D3FFDD23D}"/>
              </a:ext>
            </a:extLst>
          </p:cNvPr>
          <p:cNvSpPr/>
          <p:nvPr/>
        </p:nvSpPr>
        <p:spPr>
          <a:xfrm>
            <a:off x="2338290" y="1140305"/>
            <a:ext cx="609293" cy="5717695"/>
          </a:xfrm>
          <a:prstGeom prst="round2SameRect">
            <a:avLst>
              <a:gd name="adj1" fmla="val 50000"/>
              <a:gd name="adj2" fmla="val 0"/>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9" name="사각형: 둥근 위쪽 모서리 8">
            <a:extLst>
              <a:ext uri="{FF2B5EF4-FFF2-40B4-BE49-F238E27FC236}">
                <a16:creationId xmlns:a16="http://schemas.microsoft.com/office/drawing/2014/main" id="{F35BDAEE-B1BA-4E18-B62F-AB217A343440}"/>
              </a:ext>
            </a:extLst>
          </p:cNvPr>
          <p:cNvSpPr/>
          <p:nvPr/>
        </p:nvSpPr>
        <p:spPr>
          <a:xfrm>
            <a:off x="940439" y="2254661"/>
            <a:ext cx="609293" cy="4619336"/>
          </a:xfrm>
          <a:prstGeom prst="round2SameRect">
            <a:avLst>
              <a:gd name="adj1" fmla="val 50000"/>
              <a:gd name="adj2" fmla="val 0"/>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pic>
        <p:nvPicPr>
          <p:cNvPr id="10" name="Picture 9">
            <a:extLst>
              <a:ext uri="{FF2B5EF4-FFF2-40B4-BE49-F238E27FC236}">
                <a16:creationId xmlns:a16="http://schemas.microsoft.com/office/drawing/2014/main" id="{628831DA-1493-4D7E-B95D-F275D18D0826}"/>
              </a:ext>
            </a:extLst>
          </p:cNvPr>
          <p:cNvPicPr>
            <a:picLocks noChangeAspect="1"/>
          </p:cNvPicPr>
          <p:nvPr/>
        </p:nvPicPr>
        <p:blipFill rotWithShape="1">
          <a:blip r:embed="rId3"/>
          <a:srcRect l="2993" r="5806" b="35924"/>
          <a:stretch/>
        </p:blipFill>
        <p:spPr>
          <a:xfrm>
            <a:off x="5056094" y="1157568"/>
            <a:ext cx="7135906" cy="5527960"/>
          </a:xfrm>
          <a:prstGeom prst="rect">
            <a:avLst/>
          </a:prstGeom>
        </p:spPr>
      </p:pic>
    </p:spTree>
    <p:extLst>
      <p:ext uri="{BB962C8B-B14F-4D97-AF65-F5344CB8AC3E}">
        <p14:creationId xmlns:p14="http://schemas.microsoft.com/office/powerpoint/2010/main" val="6943356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C4C72C-AC1E-408A-9F43-E193A70FE6D3}"/>
              </a:ext>
            </a:extLst>
          </p:cNvPr>
          <p:cNvSpPr txBox="1"/>
          <p:nvPr/>
        </p:nvSpPr>
        <p:spPr>
          <a:xfrm>
            <a:off x="481014" y="4077148"/>
            <a:ext cx="2294459" cy="2128388"/>
          </a:xfrm>
          <a:prstGeom prst="rect">
            <a:avLst/>
          </a:prstGeom>
        </p:spPr>
        <p:txBody>
          <a:bodyPr vert="horz" lIns="91440" tIns="45720" rIns="91440" bIns="45720" rtlCol="0" anchor="ctr">
            <a:normAutofit/>
          </a:bodyPr>
          <a:lstStyle>
            <a:defPPr>
              <a:defRPr lang="en-US"/>
            </a:defPPr>
            <a:lvl1pPr>
              <a:lnSpc>
                <a:spcPct val="90000"/>
              </a:lnSpc>
              <a:spcBef>
                <a:spcPct val="0"/>
              </a:spcBef>
              <a:spcAft>
                <a:spcPts val="600"/>
              </a:spcAft>
              <a:defRPr sz="3600" b="1">
                <a:latin typeface="+mj-lt"/>
                <a:ea typeface="+mj-ea"/>
                <a:cs typeface="+mj-cs"/>
              </a:defRPr>
            </a:lvl1pPr>
          </a:lstStyle>
          <a:p>
            <a:r>
              <a:rPr lang="en-US" dirty="0"/>
              <a:t>IPRDB TRONG XỬ LÝ DỮ LIỆU</a:t>
            </a:r>
          </a:p>
        </p:txBody>
      </p:sp>
      <p:pic>
        <p:nvPicPr>
          <p:cNvPr id="1026" name="Picture 2" descr="Cơ sở dữ liệu là gì? Phân loại cơ sở dữ liệu">
            <a:extLst>
              <a:ext uri="{FF2B5EF4-FFF2-40B4-BE49-F238E27FC236}">
                <a16:creationId xmlns:a16="http://schemas.microsoft.com/office/drawing/2014/main" id="{71D2912C-1B9E-4F57-8D25-B36B6194E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9012" b="36882"/>
          <a:stretch/>
        </p:blipFill>
        <p:spPr bwMode="auto">
          <a:xfrm>
            <a:off x="20" y="11"/>
            <a:ext cx="12191980" cy="3428990"/>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8AA183F-A757-4779-9962-D87F083CFC44}"/>
              </a:ext>
            </a:extLst>
          </p:cNvPr>
          <p:cNvSpPr/>
          <p:nvPr/>
        </p:nvSpPr>
        <p:spPr>
          <a:xfrm>
            <a:off x="2807743" y="3365529"/>
            <a:ext cx="9445214" cy="3366294"/>
          </a:xfrm>
          <a:prstGeom prst="rect">
            <a:avLst/>
          </a:prstGeom>
        </p:spPr>
        <p:txBody>
          <a:bodyPr vert="horz" lIns="91440" tIns="45720" rIns="91440" bIns="45720" rtlCol="0" anchor="ctr">
            <a:noAutofit/>
          </a:bodyPr>
          <a:lstStyle/>
          <a:p>
            <a:pPr>
              <a:lnSpc>
                <a:spcPct val="90000"/>
              </a:lnSpc>
              <a:spcBef>
                <a:spcPts val="1200"/>
              </a:spcBef>
              <a:spcAft>
                <a:spcPts val="1200"/>
              </a:spcAft>
            </a:pPr>
            <a:r>
              <a:rPr lang="en-US" sz="2200" b="1" dirty="0" err="1">
                <a:latin typeface="Times New Roman" panose="02020603050405020304" pitchFamily="18" charset="0"/>
                <a:cs typeface="Times New Roman" panose="02020603050405020304" pitchFamily="18" charset="0"/>
              </a:rPr>
              <a:t>Lựa</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chọn</a:t>
            </a:r>
            <a:r>
              <a:rPr lang="en-US" sz="2200" b="1" dirty="0">
                <a:latin typeface="Times New Roman" panose="02020603050405020304" pitchFamily="18" charset="0"/>
                <a:cs typeface="Times New Roman" panose="02020603050405020304" pitchFamily="18" charset="0"/>
              </a:rPr>
              <a:t> (selection):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tạp</a:t>
            </a:r>
            <a:r>
              <a:rPr lang="en-US" sz="2200" dirty="0">
                <a:latin typeface="Times New Roman" panose="02020603050405020304" pitchFamily="18" charset="0"/>
                <a:cs typeface="Times New Roman" panose="02020603050405020304" pitchFamily="18" charset="0"/>
              </a:rPr>
              <a:t> O(n)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n </a:t>
            </a:r>
            <a:r>
              <a:rPr lang="en-US" sz="2200" dirty="0" err="1">
                <a:latin typeface="Times New Roman" panose="02020603050405020304" pitchFamily="18" charset="0"/>
                <a:cs typeface="Times New Roman" panose="02020603050405020304" pitchFamily="18" charset="0"/>
              </a:rPr>
              <a:t>bộ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dữ</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liệu</a:t>
            </a:r>
            <a:r>
              <a:rPr lang="en-US" sz="2200" dirty="0">
                <a:latin typeface="Times New Roman" panose="02020603050405020304" pitchFamily="18" charset="0"/>
                <a:cs typeface="Times New Roman" panose="02020603050405020304" pitchFamily="18" charset="0"/>
              </a:rPr>
              <a:t>.</a:t>
            </a:r>
          </a:p>
          <a:p>
            <a:pPr>
              <a:lnSpc>
                <a:spcPct val="90000"/>
              </a:lnSpc>
              <a:spcBef>
                <a:spcPts val="1200"/>
              </a:spcBef>
              <a:spcAft>
                <a:spcPts val="1200"/>
              </a:spcAft>
            </a:pPr>
            <a:r>
              <a:rPr lang="en-US" sz="2200" b="1" dirty="0" err="1">
                <a:latin typeface="Times New Roman" panose="02020603050405020304" pitchFamily="18" charset="0"/>
                <a:cs typeface="Times New Roman" panose="02020603050405020304" pitchFamily="18" charset="0"/>
              </a:rPr>
              <a:t>Chiếu</a:t>
            </a:r>
            <a:r>
              <a:rPr lang="en-US" sz="2200" b="1" dirty="0">
                <a:latin typeface="Times New Roman" panose="02020603050405020304" pitchFamily="18" charset="0"/>
                <a:cs typeface="Times New Roman" panose="02020603050405020304" pitchFamily="18" charset="0"/>
              </a:rPr>
              <a:t> (projection):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tạp</a:t>
            </a:r>
            <a:r>
              <a:rPr lang="en-US" sz="2200" dirty="0">
                <a:latin typeface="Times New Roman" panose="02020603050405020304" pitchFamily="18" charset="0"/>
                <a:cs typeface="Times New Roman" panose="02020603050405020304" pitchFamily="18" charset="0"/>
              </a:rPr>
              <a:t> O(n) </a:t>
            </a:r>
            <a:r>
              <a:rPr lang="en-US" sz="2200" dirty="0" err="1">
                <a:latin typeface="Times New Roman" panose="02020603050405020304" pitchFamily="18" charset="0"/>
                <a:cs typeface="Times New Roman" panose="02020603050405020304" pitchFamily="18" charset="0"/>
              </a:rPr>
              <a:t>nhờ</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hợp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suất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trùng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lặp</a:t>
            </a:r>
            <a:endParaRPr lang="en-US" sz="2200" dirty="0">
              <a:latin typeface="Times New Roman" panose="02020603050405020304" pitchFamily="18" charset="0"/>
              <a:cs typeface="Times New Roman" panose="02020603050405020304" pitchFamily="18" charset="0"/>
            </a:endParaRPr>
          </a:p>
          <a:p>
            <a:pPr>
              <a:lnSpc>
                <a:spcPct val="90000"/>
              </a:lnSpc>
              <a:spcBef>
                <a:spcPts val="1200"/>
              </a:spcBef>
              <a:spcAft>
                <a:spcPts val="1200"/>
              </a:spcAft>
            </a:pPr>
            <a:r>
              <a:rPr lang="en-US" sz="2200" b="1" dirty="0" err="1">
                <a:latin typeface="Times New Roman" panose="02020603050405020304" pitchFamily="18" charset="0"/>
                <a:cs typeface="Times New Roman" panose="02020603050405020304" pitchFamily="18" charset="0"/>
              </a:rPr>
              <a:t>Tích</a:t>
            </a:r>
            <a:r>
              <a:rPr lang="en-US" sz="2200" b="1" dirty="0">
                <a:latin typeface="Times New Roman" panose="02020603050405020304" pitchFamily="18" charset="0"/>
                <a:cs typeface="Times New Roman" panose="02020603050405020304" pitchFamily="18" charset="0"/>
              </a:rPr>
              <a:t> Descartes, </a:t>
            </a:r>
            <a:r>
              <a:rPr lang="en-US" sz="2200" b="1" dirty="0" err="1">
                <a:latin typeface="Times New Roman" panose="02020603050405020304" pitchFamily="18" charset="0"/>
                <a:cs typeface="Times New Roman" panose="02020603050405020304" pitchFamily="18" charset="0"/>
              </a:rPr>
              <a:t>hợp</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giao</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hiệu</a:t>
            </a:r>
            <a:r>
              <a:rPr lang="en-US" sz="2200" b="1"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tạp</a:t>
            </a:r>
            <a:r>
              <a:rPr lang="en-US" sz="2200" dirty="0">
                <a:latin typeface="Times New Roman" panose="02020603050405020304" pitchFamily="18" charset="0"/>
                <a:cs typeface="Times New Roman" panose="02020603050405020304" pitchFamily="18" charset="0"/>
              </a:rPr>
              <a:t> O(nm)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n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m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dữ</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hai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hệ</a:t>
            </a:r>
            <a:r>
              <a:rPr lang="en-US" sz="2200" dirty="0">
                <a:latin typeface="Times New Roman" panose="02020603050405020304" pitchFamily="18" charset="0"/>
                <a:cs typeface="Times New Roman" panose="02020603050405020304" pitchFamily="18" charset="0"/>
              </a:rPr>
              <a:t>.</a:t>
            </a:r>
          </a:p>
          <a:p>
            <a:pPr marL="400050" indent="-342900">
              <a:lnSpc>
                <a:spcPct val="90000"/>
              </a:lnSpc>
              <a:spcBef>
                <a:spcPts val="1200"/>
              </a:spcBef>
              <a:spcAft>
                <a:spcPts val="1200"/>
              </a:spcAft>
              <a:buFont typeface="Wingdings" panose="05000000000000000000" pitchFamily="2" charset="2"/>
              <a:buChar char="Ø"/>
            </a:pPr>
            <a:r>
              <a:rPr lang="en-US" sz="2200" dirty="0" err="1">
                <a:latin typeface="Times New Roman" panose="02020603050405020304" pitchFamily="18" charset="0"/>
                <a:cs typeface="Times New Roman" panose="02020603050405020304" pitchFamily="18" charset="0"/>
              </a:rPr>
              <a:t>Như</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vậy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mô</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hình</a:t>
            </a:r>
            <a:r>
              <a:rPr lang="en-US" sz="2200" dirty="0">
                <a:latin typeface="Times New Roman" panose="02020603050405020304" pitchFamily="18" charset="0"/>
                <a:cs typeface="Times New Roman" panose="02020603050405020304" pitchFamily="18" charset="0"/>
              </a:rPr>
              <a:t> IPRDB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toán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bất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tốt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dụng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thực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tiễn</a:t>
            </a:r>
            <a:r>
              <a:rPr lang="en-US" sz="2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056866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2316480" y="1871832"/>
            <a:ext cx="5647764" cy="1212974"/>
          </a:xfrm>
          <a:prstGeom prst="rect">
            <a:avLst/>
          </a:prstGeom>
          <a:noFill/>
        </p:spPr>
        <p:txBody>
          <a:bodyPr wrap="square" rtlCol="0" anchor="ctr">
            <a:spAutoFit/>
          </a:bodyPr>
          <a:lstStyle/>
          <a:p>
            <a:pPr algn="ctr"/>
            <a:r>
              <a:rPr lang="en-US" altLang="ko-KR" sz="7200" b="1" dirty="0">
                <a:solidFill>
                  <a:schemeClr val="tx1">
                    <a:lumMod val="75000"/>
                    <a:lumOff val="25000"/>
                  </a:schemeClr>
                </a:solidFill>
                <a:cs typeface="Arial" pitchFamily="34" charset="0"/>
              </a:rPr>
              <a:t>THANK YOU</a:t>
            </a:r>
            <a:endParaRPr lang="ko-KR" altLang="en-US" sz="7200" b="1" dirty="0">
              <a:solidFill>
                <a:schemeClr val="tx1">
                  <a:lumMod val="75000"/>
                  <a:lumOff val="25000"/>
                </a:schemeClr>
              </a:solidFill>
              <a:cs typeface="Arial" pitchFamily="34" charset="0"/>
            </a:endParaRPr>
          </a:p>
        </p:txBody>
      </p:sp>
      <p:sp>
        <p:nvSpPr>
          <p:cNvPr id="2" name="Rectangle 1">
            <a:extLst>
              <a:ext uri="{FF2B5EF4-FFF2-40B4-BE49-F238E27FC236}">
                <a16:creationId xmlns:a16="http://schemas.microsoft.com/office/drawing/2014/main" id="{9D60A66C-1196-40EF-AA22-27524C5FC49E}"/>
              </a:ext>
            </a:extLst>
          </p:cNvPr>
          <p:cNvSpPr/>
          <p:nvPr/>
        </p:nvSpPr>
        <p:spPr>
          <a:xfrm>
            <a:off x="6339840" y="4633807"/>
            <a:ext cx="6096000" cy="2014269"/>
          </a:xfrm>
          <a:prstGeom prst="rect">
            <a:avLst/>
          </a:prstGeom>
        </p:spPr>
        <p:txBody>
          <a:bodyPr>
            <a:spAutoFit/>
          </a:bodyPr>
          <a:lstStyle/>
          <a:p>
            <a:pPr algn="just">
              <a:lnSpc>
                <a:spcPct val="115000"/>
              </a:lnSpc>
              <a:spcAft>
                <a:spcPts val="800"/>
              </a:spcAft>
              <a:tabLst>
                <a:tab pos="2880360" algn="ctr"/>
              </a:tabLst>
            </a:pPr>
            <a:r>
              <a:rPr lang="en-US" b="1" kern="100" dirty="0">
                <a:latin typeface="Times New Roman" panose="02020603050405020304" pitchFamily="18" charset="0"/>
                <a:ea typeface="Aptos"/>
                <a:cs typeface="Arial" panose="020B0604020202020204" pitchFamily="34" charset="0"/>
              </a:rPr>
              <a:t>GVHD:             PGS.TS.</a:t>
            </a:r>
            <a:r>
              <a:rPr lang="en-US" kern="100" dirty="0">
                <a:latin typeface="Times New Roman" panose="02020603050405020304" pitchFamily="18" charset="0"/>
                <a:ea typeface="Aptos"/>
                <a:cs typeface="Arial" panose="020B0604020202020204" pitchFamily="34" charset="0"/>
              </a:rPr>
              <a:t> </a:t>
            </a:r>
            <a:r>
              <a:rPr lang="en-US" kern="100" dirty="0" err="1">
                <a:latin typeface="Times New Roman" panose="02020603050405020304" pitchFamily="18" charset="0"/>
                <a:ea typeface="Aptos"/>
                <a:cs typeface="Arial" panose="020B0604020202020204" pitchFamily="34" charset="0"/>
              </a:rPr>
              <a:t>Nguyễn</a:t>
            </a:r>
            <a:r>
              <a:rPr lang="en-US" kern="100" dirty="0">
                <a:latin typeface="Times New Roman" panose="02020603050405020304" pitchFamily="18" charset="0"/>
                <a:ea typeface="Aptos"/>
                <a:cs typeface="Arial" panose="020B0604020202020204" pitchFamily="34" charset="0"/>
              </a:rPr>
              <a:t> </a:t>
            </a:r>
            <a:r>
              <a:rPr lang="en-US" kern="100" dirty="0" err="1">
                <a:latin typeface="Times New Roman" panose="02020603050405020304" pitchFamily="18" charset="0"/>
                <a:ea typeface="Aptos"/>
                <a:cs typeface="Arial" panose="020B0604020202020204" pitchFamily="34" charset="0"/>
              </a:rPr>
              <a:t>Hòa</a:t>
            </a:r>
            <a:endParaRPr lang="en-US" kern="100" dirty="0">
              <a:latin typeface="Times New Roman" panose="02020603050405020304" pitchFamily="18" charset="0"/>
              <a:ea typeface="Aptos"/>
              <a:cs typeface="Arial" panose="020B0604020202020204" pitchFamily="34" charset="0"/>
            </a:endParaRPr>
          </a:p>
          <a:p>
            <a:pPr algn="just">
              <a:lnSpc>
                <a:spcPct val="115000"/>
              </a:lnSpc>
              <a:spcAft>
                <a:spcPts val="800"/>
              </a:spcAft>
              <a:tabLst>
                <a:tab pos="2880360" algn="ctr"/>
              </a:tabLst>
            </a:pPr>
            <a:r>
              <a:rPr lang="en-US" b="1" kern="100" dirty="0">
                <a:latin typeface="Times New Roman" panose="02020603050405020304" pitchFamily="18" charset="0"/>
                <a:ea typeface="Aptos"/>
                <a:cs typeface="Arial" panose="020B0604020202020204" pitchFamily="34" charset="0"/>
              </a:rPr>
              <a:t>SVTH :	</a:t>
            </a:r>
            <a:r>
              <a:rPr lang="en-US" kern="100" dirty="0">
                <a:latin typeface="Times New Roman" panose="02020603050405020304" pitchFamily="18" charset="0"/>
                <a:ea typeface="Aptos"/>
                <a:cs typeface="Arial" panose="020B0604020202020204" pitchFamily="34" charset="0"/>
              </a:rPr>
              <a:t>Lê </a:t>
            </a:r>
            <a:r>
              <a:rPr lang="en-US" kern="100" dirty="0" err="1">
                <a:latin typeface="Times New Roman" panose="02020603050405020304" pitchFamily="18" charset="0"/>
                <a:ea typeface="Aptos"/>
                <a:cs typeface="Arial" panose="020B0604020202020204" pitchFamily="34" charset="0"/>
              </a:rPr>
              <a:t>Thị</a:t>
            </a:r>
            <a:r>
              <a:rPr lang="en-US" kern="100" dirty="0">
                <a:latin typeface="Times New Roman" panose="02020603050405020304" pitchFamily="18" charset="0"/>
                <a:ea typeface="Aptos"/>
                <a:cs typeface="Arial" panose="020B0604020202020204" pitchFamily="34" charset="0"/>
              </a:rPr>
              <a:t> Lan Anh - 3122411006</a:t>
            </a:r>
            <a:endParaRPr lang="en-US" sz="1400" kern="100" dirty="0">
              <a:latin typeface="Aptos"/>
              <a:ea typeface="Aptos"/>
              <a:cs typeface="Arial" panose="020B0604020202020204" pitchFamily="34" charset="0"/>
            </a:endParaRPr>
          </a:p>
          <a:p>
            <a:pPr algn="just">
              <a:lnSpc>
                <a:spcPct val="107000"/>
              </a:lnSpc>
              <a:spcAft>
                <a:spcPts val="800"/>
              </a:spcAft>
              <a:tabLst>
                <a:tab pos="360045" algn="l"/>
                <a:tab pos="2790825" algn="l"/>
              </a:tabLst>
            </a:pPr>
            <a:r>
              <a:rPr lang="en-US" kern="100" dirty="0">
                <a:latin typeface="Times New Roman" panose="02020603050405020304" pitchFamily="18" charset="0"/>
                <a:ea typeface="Aptos"/>
                <a:cs typeface="Arial" panose="020B0604020202020204" pitchFamily="34" charset="0"/>
              </a:rPr>
              <a:t>	                    Lê </a:t>
            </a:r>
            <a:r>
              <a:rPr lang="en-US" kern="100" dirty="0" err="1">
                <a:latin typeface="Times New Roman" panose="02020603050405020304" pitchFamily="18" charset="0"/>
                <a:ea typeface="Aptos"/>
                <a:cs typeface="Arial" panose="020B0604020202020204" pitchFamily="34" charset="0"/>
              </a:rPr>
              <a:t>Thị</a:t>
            </a:r>
            <a:r>
              <a:rPr lang="en-US" kern="100" dirty="0">
                <a:latin typeface="Times New Roman" panose="02020603050405020304" pitchFamily="18" charset="0"/>
                <a:ea typeface="Aptos"/>
                <a:cs typeface="Arial" panose="020B0604020202020204" pitchFamily="34" charset="0"/>
              </a:rPr>
              <a:t> </a:t>
            </a:r>
            <a:r>
              <a:rPr lang="en-US" kern="100" dirty="0" err="1">
                <a:latin typeface="Times New Roman" panose="02020603050405020304" pitchFamily="18" charset="0"/>
                <a:ea typeface="Aptos"/>
                <a:cs typeface="Arial" panose="020B0604020202020204" pitchFamily="34" charset="0"/>
              </a:rPr>
              <a:t>Mỹ</a:t>
            </a:r>
            <a:r>
              <a:rPr lang="en-US" kern="100" dirty="0">
                <a:latin typeface="Times New Roman" panose="02020603050405020304" pitchFamily="18" charset="0"/>
                <a:ea typeface="Aptos"/>
                <a:cs typeface="Arial" panose="020B0604020202020204" pitchFamily="34" charset="0"/>
              </a:rPr>
              <a:t> </a:t>
            </a:r>
            <a:r>
              <a:rPr lang="en-US" kern="100" dirty="0" err="1">
                <a:latin typeface="Times New Roman" panose="02020603050405020304" pitchFamily="18" charset="0"/>
                <a:ea typeface="Aptos"/>
                <a:cs typeface="Arial" panose="020B0604020202020204" pitchFamily="34" charset="0"/>
              </a:rPr>
              <a:t>Hương</a:t>
            </a:r>
            <a:r>
              <a:rPr lang="en-US" kern="100" dirty="0">
                <a:latin typeface="Times New Roman" panose="02020603050405020304" pitchFamily="18" charset="0"/>
                <a:ea typeface="Aptos"/>
                <a:cs typeface="Arial" panose="020B0604020202020204" pitchFamily="34" charset="0"/>
              </a:rPr>
              <a:t> - 3122411077 </a:t>
            </a:r>
            <a:endParaRPr lang="en-US" sz="1400" kern="100" dirty="0">
              <a:latin typeface="Aptos"/>
              <a:ea typeface="Aptos"/>
              <a:cs typeface="Arial" panose="020B0604020202020204" pitchFamily="34" charset="0"/>
            </a:endParaRPr>
          </a:p>
          <a:p>
            <a:pPr algn="just">
              <a:lnSpc>
                <a:spcPct val="107000"/>
              </a:lnSpc>
              <a:spcAft>
                <a:spcPts val="800"/>
              </a:spcAft>
              <a:tabLst>
                <a:tab pos="360045" algn="l"/>
                <a:tab pos="2790825" algn="l"/>
              </a:tabLst>
            </a:pPr>
            <a:r>
              <a:rPr lang="en-US" sz="1400" kern="100" dirty="0">
                <a:latin typeface="Aptos"/>
                <a:ea typeface="Aptos"/>
                <a:cs typeface="Arial" panose="020B0604020202020204" pitchFamily="34" charset="0"/>
              </a:rPr>
              <a:t>	                             </a:t>
            </a:r>
            <a:r>
              <a:rPr lang="en-US" kern="100" dirty="0" err="1">
                <a:latin typeface="Times New Roman" panose="02020603050405020304" pitchFamily="18" charset="0"/>
                <a:ea typeface="Aptos"/>
                <a:cs typeface="Arial" panose="020B0604020202020204" pitchFamily="34" charset="0"/>
              </a:rPr>
              <a:t>Đỗ</a:t>
            </a:r>
            <a:r>
              <a:rPr lang="en-US" kern="100" dirty="0">
                <a:latin typeface="Times New Roman" panose="02020603050405020304" pitchFamily="18" charset="0"/>
                <a:ea typeface="Aptos"/>
                <a:cs typeface="Arial" panose="020B0604020202020204" pitchFamily="34" charset="0"/>
              </a:rPr>
              <a:t> Minh </a:t>
            </a:r>
            <a:r>
              <a:rPr lang="en-US" kern="100" dirty="0" err="1">
                <a:latin typeface="Times New Roman" panose="02020603050405020304" pitchFamily="18" charset="0"/>
                <a:ea typeface="Aptos"/>
                <a:cs typeface="Arial" panose="020B0604020202020204" pitchFamily="34" charset="0"/>
              </a:rPr>
              <a:t>Quân</a:t>
            </a:r>
            <a:r>
              <a:rPr lang="en-US" kern="100" dirty="0">
                <a:latin typeface="Times New Roman" panose="02020603050405020304" pitchFamily="18" charset="0"/>
                <a:ea typeface="Aptos"/>
                <a:cs typeface="Arial" panose="020B0604020202020204" pitchFamily="34" charset="0"/>
              </a:rPr>
              <a:t> - 3122411166</a:t>
            </a:r>
            <a:endParaRPr lang="en-US" sz="1400" kern="100" dirty="0">
              <a:latin typeface="Aptos"/>
              <a:ea typeface="Aptos"/>
              <a:cs typeface="Arial" panose="020B0604020202020204" pitchFamily="34" charset="0"/>
            </a:endParaRPr>
          </a:p>
          <a:p>
            <a:pPr algn="just">
              <a:lnSpc>
                <a:spcPct val="107000"/>
              </a:lnSpc>
              <a:spcAft>
                <a:spcPts val="800"/>
              </a:spcAft>
              <a:tabLst>
                <a:tab pos="360045" algn="l"/>
                <a:tab pos="2790825" algn="l"/>
              </a:tabLst>
            </a:pPr>
            <a:r>
              <a:rPr lang="en-US" kern="100" dirty="0">
                <a:latin typeface="Times New Roman" panose="02020603050405020304" pitchFamily="18" charset="0"/>
                <a:ea typeface="Aptos"/>
                <a:cs typeface="Arial" panose="020B0604020202020204" pitchFamily="34" charset="0"/>
              </a:rPr>
              <a:t>	                    </a:t>
            </a:r>
            <a:r>
              <a:rPr lang="en-US" kern="100" dirty="0" err="1">
                <a:latin typeface="Times New Roman" panose="02020603050405020304" pitchFamily="18" charset="0"/>
                <a:ea typeface="Aptos"/>
                <a:cs typeface="Arial" panose="020B0604020202020204" pitchFamily="34" charset="0"/>
              </a:rPr>
              <a:t>Trần</a:t>
            </a:r>
            <a:r>
              <a:rPr lang="en-US" kern="100" dirty="0">
                <a:latin typeface="Times New Roman" panose="02020603050405020304" pitchFamily="18" charset="0"/>
                <a:ea typeface="Aptos"/>
                <a:cs typeface="Arial" panose="020B0604020202020204" pitchFamily="34" charset="0"/>
              </a:rPr>
              <a:t> </a:t>
            </a:r>
            <a:r>
              <a:rPr lang="en-US" kern="100" dirty="0" err="1">
                <a:latin typeface="Times New Roman" panose="02020603050405020304" pitchFamily="18" charset="0"/>
                <a:ea typeface="Aptos"/>
                <a:cs typeface="Arial" panose="020B0604020202020204" pitchFamily="34" charset="0"/>
              </a:rPr>
              <a:t>Bùi</a:t>
            </a:r>
            <a:r>
              <a:rPr lang="en-US" kern="100" dirty="0">
                <a:latin typeface="Times New Roman" panose="02020603050405020304" pitchFamily="18" charset="0"/>
                <a:ea typeface="Aptos"/>
                <a:cs typeface="Arial" panose="020B0604020202020204" pitchFamily="34" charset="0"/>
              </a:rPr>
              <a:t> Ty </a:t>
            </a:r>
            <a:r>
              <a:rPr lang="en-US" kern="100" dirty="0" err="1">
                <a:latin typeface="Times New Roman" panose="02020603050405020304" pitchFamily="18" charset="0"/>
                <a:ea typeface="Aptos"/>
                <a:cs typeface="Arial" panose="020B0604020202020204" pitchFamily="34" charset="0"/>
              </a:rPr>
              <a:t>Ty</a:t>
            </a:r>
            <a:r>
              <a:rPr lang="en-US" kern="100" dirty="0">
                <a:latin typeface="Times New Roman" panose="02020603050405020304" pitchFamily="18" charset="0"/>
                <a:ea typeface="Aptos"/>
                <a:cs typeface="Arial" panose="020B0604020202020204" pitchFamily="34" charset="0"/>
              </a:rPr>
              <a:t> - 3122411247</a:t>
            </a:r>
            <a:endParaRPr lang="en-US" sz="1400" kern="100" dirty="0">
              <a:latin typeface="Aptos"/>
              <a:ea typeface="Aptos"/>
              <a:cs typeface="Arial" panose="020B0604020202020204"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Isosceles Triangle 4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sosceles Triangle 5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4DA4E39-B074-40D1-B12A-0170B5E797FC}"/>
              </a:ext>
            </a:extLst>
          </p:cNvPr>
          <p:cNvSpPr/>
          <p:nvPr/>
        </p:nvSpPr>
        <p:spPr>
          <a:xfrm>
            <a:off x="333486" y="6250192"/>
            <a:ext cx="11005074" cy="923330"/>
          </a:xfrm>
          <a:prstGeom prst="rect">
            <a:avLst/>
          </a:prstGeom>
        </p:spPr>
        <p:txBody>
          <a:bodyPr wrap="square">
            <a:spAutoFit/>
          </a:bodyPr>
          <a:lstStyle/>
          <a:p>
            <a:r>
              <a:rPr lang="en-US" b="1" i="1" dirty="0">
                <a:latin typeface="Noto Serif"/>
              </a:rPr>
              <a:t>H. Nguyen, “A probabilistic relational database model and algebra”, JCC, vol. 31, no. 4, p. 305, Dec. 2015.</a:t>
            </a:r>
          </a:p>
          <a:p>
            <a:br>
              <a:rPr lang="en-US" b="1" i="1" dirty="0"/>
            </a:br>
            <a:endParaRPr lang="en-US" b="1" i="1" dirty="0"/>
          </a:p>
        </p:txBody>
      </p:sp>
      <p:sp>
        <p:nvSpPr>
          <p:cNvPr id="17" name="Rectangle 16">
            <a:extLst>
              <a:ext uri="{FF2B5EF4-FFF2-40B4-BE49-F238E27FC236}">
                <a16:creationId xmlns:a16="http://schemas.microsoft.com/office/drawing/2014/main" id="{A2426005-A555-4082-91A9-7CC2D5A835F4}"/>
              </a:ext>
            </a:extLst>
          </p:cNvPr>
          <p:cNvSpPr/>
          <p:nvPr/>
        </p:nvSpPr>
        <p:spPr>
          <a:xfrm>
            <a:off x="333486" y="1070384"/>
            <a:ext cx="12073667" cy="2246769"/>
          </a:xfrm>
          <a:prstGeom prst="rect">
            <a:avLst/>
          </a:prstGeom>
        </p:spPr>
        <p:txBody>
          <a:bodyPr wrap="square">
            <a:spAutoFit/>
          </a:bodyPr>
          <a:lstStyle/>
          <a:p>
            <a:r>
              <a:rPr lang="vi-VN" sz="2800" b="1" dirty="0"/>
              <a:t>Cơ sở dữ liệu quan hệ xác suất</a:t>
            </a:r>
            <a:r>
              <a:rPr lang="vi-VN" sz="2800" dirty="0"/>
              <a:t> là một sự mở rộng của cơ sở dữ liệu quan hệ truyền thống (CRDB), cho phép gán </a:t>
            </a:r>
            <a:r>
              <a:rPr lang="vi-VN" sz="2800" b="1" dirty="0"/>
              <a:t>xác suất đơn lẻ</a:t>
            </a:r>
            <a:r>
              <a:rPr lang="vi-VN" sz="2800" dirty="0"/>
              <a:t> cho từng bản ghi hoặc từng sự kiện.</a:t>
            </a:r>
          </a:p>
          <a:p>
            <a:pPr marL="742950" lvl="1" indent="-285750">
              <a:buFont typeface="Arial" panose="020B0604020202020204" pitchFamily="34" charset="0"/>
              <a:buChar char="•"/>
            </a:pPr>
            <a:r>
              <a:rPr lang="vi-VN" sz="2800" b="1" dirty="0"/>
              <a:t>Xác suất đơn lẻ</a:t>
            </a:r>
            <a:r>
              <a:rPr lang="vi-VN" sz="2800" dirty="0"/>
              <a:t>: Giá trị từ 0 đến 1 biểu diễn mức độ chắc chắn của sự kiện. Ví dụ: 0.9 có nghĩa là có 90% khả năng sự kiện đó xảy ra.</a:t>
            </a:r>
          </a:p>
        </p:txBody>
      </p:sp>
      <p:pic>
        <p:nvPicPr>
          <p:cNvPr id="18" name="Picture 17">
            <a:extLst>
              <a:ext uri="{FF2B5EF4-FFF2-40B4-BE49-F238E27FC236}">
                <a16:creationId xmlns:a16="http://schemas.microsoft.com/office/drawing/2014/main" id="{05D1B79F-8615-4F82-8B0F-80BE91BB984F}"/>
              </a:ext>
            </a:extLst>
          </p:cNvPr>
          <p:cNvPicPr>
            <a:picLocks noChangeAspect="1"/>
          </p:cNvPicPr>
          <p:nvPr/>
        </p:nvPicPr>
        <p:blipFill>
          <a:blip r:embed="rId3"/>
          <a:stretch>
            <a:fillRect/>
          </a:stretch>
        </p:blipFill>
        <p:spPr>
          <a:xfrm>
            <a:off x="553552" y="3429000"/>
            <a:ext cx="10290156" cy="2744041"/>
          </a:xfrm>
          <a:prstGeom prst="rect">
            <a:avLst/>
          </a:prstGeom>
        </p:spPr>
      </p:pic>
      <p:sp>
        <p:nvSpPr>
          <p:cNvPr id="19" name="Title 1">
            <a:extLst>
              <a:ext uri="{FF2B5EF4-FFF2-40B4-BE49-F238E27FC236}">
                <a16:creationId xmlns:a16="http://schemas.microsoft.com/office/drawing/2014/main" id="{73067A2A-7C50-43D5-8408-A52132EEB09C}"/>
              </a:ext>
            </a:extLst>
          </p:cNvPr>
          <p:cNvSpPr>
            <a:spLocks noGrp="1"/>
          </p:cNvSpPr>
          <p:nvPr>
            <p:ph type="title"/>
          </p:nvPr>
        </p:nvSpPr>
        <p:spPr>
          <a:xfrm>
            <a:off x="1214325" y="221549"/>
            <a:ext cx="9707731" cy="912690"/>
          </a:xfrm>
        </p:spPr>
        <p:txBody>
          <a:bodyPr vert="horz" lIns="91440" tIns="45720" rIns="91440" bIns="45720" rtlCol="0" anchor="ctr">
            <a:normAutofit/>
          </a:bodyPr>
          <a:lstStyle/>
          <a:p>
            <a:pPr algn="r"/>
            <a:r>
              <a:rPr lang="en-US" sz="4000" b="1" kern="1200" dirty="0">
                <a:solidFill>
                  <a:schemeClr val="tx1"/>
                </a:solidFill>
                <a:latin typeface="+mj-lt"/>
                <a:ea typeface="+mj-ea"/>
                <a:cs typeface="+mj-cs"/>
              </a:rPr>
              <a:t>PRDB </a:t>
            </a:r>
            <a:r>
              <a:rPr lang="en-US" sz="4000" b="1" dirty="0"/>
              <a:t>(Probabilistic Relational Database Model)</a:t>
            </a:r>
            <a:endParaRPr lang="en-US" sz="4000" b="1" kern="1200" dirty="0">
              <a:solidFill>
                <a:schemeClr val="tx1"/>
              </a:solidFill>
              <a:latin typeface="+mj-lt"/>
              <a:ea typeface="+mj-ea"/>
              <a:cs typeface="+mj-cs"/>
            </a:endParaRPr>
          </a:p>
        </p:txBody>
      </p:sp>
      <p:sp>
        <p:nvSpPr>
          <p:cNvPr id="20" name="Oval 19">
            <a:extLst>
              <a:ext uri="{FF2B5EF4-FFF2-40B4-BE49-F238E27FC236}">
                <a16:creationId xmlns:a16="http://schemas.microsoft.com/office/drawing/2014/main" id="{50EAB66C-EA06-4661-8277-0BFE8CCBC383}"/>
              </a:ext>
            </a:extLst>
          </p:cNvPr>
          <p:cNvSpPr/>
          <p:nvPr/>
        </p:nvSpPr>
        <p:spPr>
          <a:xfrm>
            <a:off x="9950824" y="4475181"/>
            <a:ext cx="387276" cy="34856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01FD1E53-D9D3-4C80-A847-5F2F6F397624}"/>
              </a:ext>
            </a:extLst>
          </p:cNvPr>
          <p:cNvCxnSpPr>
            <a:cxnSpLocks/>
          </p:cNvCxnSpPr>
          <p:nvPr/>
        </p:nvCxnSpPr>
        <p:spPr>
          <a:xfrm flipH="1">
            <a:off x="10144463" y="4213980"/>
            <a:ext cx="695212" cy="261201"/>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9431FFE-DDEC-462B-AB50-55C8C098566D}"/>
              </a:ext>
            </a:extLst>
          </p:cNvPr>
          <p:cNvSpPr txBox="1"/>
          <p:nvPr/>
        </p:nvSpPr>
        <p:spPr>
          <a:xfrm>
            <a:off x="10724479" y="3721740"/>
            <a:ext cx="1467521" cy="923330"/>
          </a:xfrm>
          <a:prstGeom prst="rect">
            <a:avLst/>
          </a:prstGeom>
          <a:noFill/>
        </p:spPr>
        <p:txBody>
          <a:bodyPr wrap="square" rtlCol="0">
            <a:spAutoFit/>
          </a:bodyPr>
          <a:lstStyle/>
          <a:p>
            <a:r>
              <a:rPr lang="en-US" b="1" dirty="0" err="1">
                <a:solidFill>
                  <a:srgbClr val="FF0000"/>
                </a:solidFill>
              </a:rPr>
              <a:t>hàm</a:t>
            </a:r>
            <a:r>
              <a:rPr lang="en-US" b="1" dirty="0">
                <a:solidFill>
                  <a:srgbClr val="FF0000"/>
                </a:solidFill>
              </a:rPr>
              <a:t> </a:t>
            </a:r>
            <a:r>
              <a:rPr lang="en-US" b="1" dirty="0" err="1">
                <a:solidFill>
                  <a:srgbClr val="FF0000"/>
                </a:solidFill>
              </a:rPr>
              <a:t>phân</a:t>
            </a:r>
            <a:r>
              <a:rPr lang="en-US" b="1" dirty="0">
                <a:solidFill>
                  <a:srgbClr val="FF0000"/>
                </a:solidFill>
              </a:rPr>
              <a:t> </a:t>
            </a:r>
            <a:r>
              <a:rPr lang="en-US" b="1" dirty="0" err="1">
                <a:solidFill>
                  <a:srgbClr val="FF0000"/>
                </a:solidFill>
              </a:rPr>
              <a:t>phối</a:t>
            </a:r>
            <a:r>
              <a:rPr lang="en-US" b="1" dirty="0">
                <a:solidFill>
                  <a:srgbClr val="FF0000"/>
                </a:solidFill>
              </a:rPr>
              <a:t> </a:t>
            </a:r>
            <a:r>
              <a:rPr lang="en-US" b="1" dirty="0" err="1">
                <a:solidFill>
                  <a:srgbClr val="FF0000"/>
                </a:solidFill>
              </a:rPr>
              <a:t>đồng</a:t>
            </a:r>
            <a:r>
              <a:rPr lang="en-US" b="1" dirty="0">
                <a:solidFill>
                  <a:srgbClr val="FF0000"/>
                </a:solidFill>
              </a:rPr>
              <a:t> </a:t>
            </a:r>
            <a:r>
              <a:rPr lang="en-US" b="1" dirty="0" err="1">
                <a:solidFill>
                  <a:srgbClr val="FF0000"/>
                </a:solidFill>
              </a:rPr>
              <a:t>nhất</a:t>
            </a:r>
            <a:endParaRPr lang="en-US" b="1" dirty="0">
              <a:solidFill>
                <a:srgbClr val="FF0000"/>
              </a:solidFill>
            </a:endParaRPr>
          </a:p>
        </p:txBody>
      </p:sp>
    </p:spTree>
    <p:extLst>
      <p:ext uri="{BB962C8B-B14F-4D97-AF65-F5344CB8AC3E}">
        <p14:creationId xmlns:p14="http://schemas.microsoft.com/office/powerpoint/2010/main" val="3246749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CBCB0E-9786-4028-9EE7-01F53051F335}"/>
              </a:ext>
            </a:extLst>
          </p:cNvPr>
          <p:cNvPicPr>
            <a:picLocks noChangeAspect="1"/>
          </p:cNvPicPr>
          <p:nvPr/>
        </p:nvPicPr>
        <p:blipFill>
          <a:blip r:embed="rId2"/>
          <a:stretch>
            <a:fillRect/>
          </a:stretch>
        </p:blipFill>
        <p:spPr>
          <a:xfrm>
            <a:off x="643467" y="3325773"/>
            <a:ext cx="10905066" cy="3271520"/>
          </a:xfrm>
          <a:prstGeom prst="rect">
            <a:avLst/>
          </a:prstGeom>
          <a:ln>
            <a:noFill/>
          </a:ln>
        </p:spPr>
      </p:pic>
      <p:sp>
        <p:nvSpPr>
          <p:cNvPr id="16" name="Rectangle 15">
            <a:extLst>
              <a:ext uri="{FF2B5EF4-FFF2-40B4-BE49-F238E27FC236}">
                <a16:creationId xmlns:a16="http://schemas.microsoft.com/office/drawing/2014/main" id="{C70A9148-8FB7-4ABD-A943-C0B07653066D}"/>
              </a:ext>
            </a:extLst>
          </p:cNvPr>
          <p:cNvSpPr/>
          <p:nvPr/>
        </p:nvSpPr>
        <p:spPr>
          <a:xfrm>
            <a:off x="200197" y="1345930"/>
            <a:ext cx="11991803" cy="1815882"/>
          </a:xfrm>
          <a:prstGeom prst="rect">
            <a:avLst/>
          </a:prstGeom>
        </p:spPr>
        <p:txBody>
          <a:bodyPr wrap="square">
            <a:spAutoFit/>
          </a:bodyPr>
          <a:lstStyle/>
          <a:p>
            <a:r>
              <a:rPr lang="vi-VN" sz="2800" b="1" dirty="0"/>
              <a:t>Cơ sở dữ liệu quan hệ xác suất với khoảng giá trị</a:t>
            </a:r>
            <a:r>
              <a:rPr lang="en-US" sz="2800" dirty="0"/>
              <a:t> </a:t>
            </a:r>
            <a:r>
              <a:rPr lang="en-US" sz="2800" dirty="0" err="1"/>
              <a:t>là</a:t>
            </a:r>
            <a:r>
              <a:rPr lang="en-US" sz="2800" dirty="0"/>
              <a:t> </a:t>
            </a:r>
            <a:r>
              <a:rPr lang="en-US" sz="2800" dirty="0" err="1"/>
              <a:t>một</a:t>
            </a:r>
            <a:r>
              <a:rPr lang="en-US" sz="2800" dirty="0"/>
              <a:t> </a:t>
            </a:r>
            <a:r>
              <a:rPr lang="en-US" sz="2800" dirty="0" err="1"/>
              <a:t>phiên</a:t>
            </a:r>
            <a:r>
              <a:rPr lang="en-US" sz="2800" dirty="0"/>
              <a:t> </a:t>
            </a:r>
            <a:r>
              <a:rPr lang="en-US" sz="2800" dirty="0" err="1"/>
              <a:t>bản</a:t>
            </a:r>
            <a:r>
              <a:rPr lang="en-US" sz="2800" dirty="0"/>
              <a:t> </a:t>
            </a:r>
            <a:r>
              <a:rPr lang="en-US" sz="2800" dirty="0" err="1"/>
              <a:t>nâng</a:t>
            </a:r>
            <a:r>
              <a:rPr lang="en-US" sz="2800" dirty="0"/>
              <a:t> </a:t>
            </a:r>
            <a:r>
              <a:rPr lang="en-US" sz="2800" dirty="0" err="1"/>
              <a:t>cấp</a:t>
            </a:r>
            <a:r>
              <a:rPr lang="en-US" sz="2800" dirty="0"/>
              <a:t> </a:t>
            </a:r>
            <a:r>
              <a:rPr lang="en-US" sz="2800" dirty="0" err="1"/>
              <a:t>của</a:t>
            </a:r>
            <a:r>
              <a:rPr lang="en-US" sz="2800" dirty="0"/>
              <a:t> PRDB, </a:t>
            </a:r>
            <a:r>
              <a:rPr lang="en-US" sz="2800" dirty="0" err="1"/>
              <a:t>cho</a:t>
            </a:r>
            <a:r>
              <a:rPr lang="en-US" sz="2800" dirty="0"/>
              <a:t> </a:t>
            </a:r>
            <a:r>
              <a:rPr lang="en-US" sz="2800" dirty="0" err="1"/>
              <a:t>phép</a:t>
            </a:r>
            <a:r>
              <a:rPr lang="en-US" sz="2800" dirty="0"/>
              <a:t> </a:t>
            </a:r>
            <a:r>
              <a:rPr lang="en-US" sz="2800" dirty="0" err="1"/>
              <a:t>gán</a:t>
            </a:r>
            <a:r>
              <a:rPr lang="en-US" sz="2800" dirty="0"/>
              <a:t> </a:t>
            </a:r>
            <a:r>
              <a:rPr lang="en-US" sz="2800" b="1" dirty="0" err="1"/>
              <a:t>khoảng</a:t>
            </a:r>
            <a:r>
              <a:rPr lang="en-US" sz="2800" b="1" dirty="0"/>
              <a:t> </a:t>
            </a:r>
            <a:r>
              <a:rPr lang="en-US" sz="2800" b="1" dirty="0" err="1"/>
              <a:t>xác</a:t>
            </a:r>
            <a:r>
              <a:rPr lang="en-US" sz="2800" b="1" dirty="0"/>
              <a:t> </a:t>
            </a:r>
            <a:r>
              <a:rPr lang="en-US" sz="2800" b="1" dirty="0" err="1"/>
              <a:t>suất</a:t>
            </a:r>
            <a:r>
              <a:rPr lang="en-US" sz="2800" dirty="0"/>
              <a:t> </a:t>
            </a:r>
            <a:r>
              <a:rPr lang="en-US" sz="2800" dirty="0" err="1"/>
              <a:t>thay</a:t>
            </a:r>
            <a:r>
              <a:rPr lang="en-US" sz="2800" dirty="0"/>
              <a:t> </a:t>
            </a:r>
            <a:r>
              <a:rPr lang="en-US" sz="2800" dirty="0" err="1"/>
              <a:t>vì</a:t>
            </a:r>
            <a:r>
              <a:rPr lang="en-US" sz="2800" dirty="0"/>
              <a:t> </a:t>
            </a:r>
            <a:r>
              <a:rPr lang="en-US" sz="2800" dirty="0" err="1"/>
              <a:t>chỉ</a:t>
            </a:r>
            <a:r>
              <a:rPr lang="en-US" sz="2800" dirty="0"/>
              <a:t> </a:t>
            </a:r>
            <a:r>
              <a:rPr lang="en-US" sz="2800" dirty="0" err="1"/>
              <a:t>một</a:t>
            </a:r>
            <a:r>
              <a:rPr lang="en-US" sz="2800" dirty="0"/>
              <a:t> </a:t>
            </a:r>
            <a:r>
              <a:rPr lang="en-US" sz="2800" dirty="0" err="1"/>
              <a:t>giá</a:t>
            </a:r>
            <a:r>
              <a:rPr lang="en-US" sz="2800" dirty="0"/>
              <a:t> </a:t>
            </a:r>
            <a:r>
              <a:rPr lang="en-US" sz="2800" dirty="0" err="1"/>
              <a:t>trị</a:t>
            </a:r>
            <a:r>
              <a:rPr lang="en-US" sz="2800" dirty="0"/>
              <a:t> </a:t>
            </a:r>
            <a:r>
              <a:rPr lang="en-US" sz="2800" dirty="0" err="1"/>
              <a:t>duy</a:t>
            </a:r>
            <a:r>
              <a:rPr lang="en-US" sz="2800" dirty="0"/>
              <a:t> </a:t>
            </a:r>
            <a:r>
              <a:rPr lang="en-US" sz="2800" dirty="0" err="1"/>
              <a:t>nhất</a:t>
            </a:r>
            <a:r>
              <a:rPr lang="en-US" sz="2800" dirty="0"/>
              <a:t>.</a:t>
            </a:r>
          </a:p>
          <a:p>
            <a:pPr marL="342900" indent="-342900">
              <a:buFont typeface="Arial" panose="020B0604020202020204" pitchFamily="34" charset="0"/>
              <a:buChar char="•"/>
            </a:pPr>
            <a:r>
              <a:rPr lang="en-US" sz="2800" b="1" dirty="0" err="1"/>
              <a:t>Khoảng</a:t>
            </a:r>
            <a:r>
              <a:rPr lang="en-US" sz="2800" b="1" dirty="0"/>
              <a:t> </a:t>
            </a:r>
            <a:r>
              <a:rPr lang="en-US" sz="2800" b="1" dirty="0" err="1"/>
              <a:t>xác</a:t>
            </a:r>
            <a:r>
              <a:rPr lang="en-US" sz="2800" b="1" dirty="0"/>
              <a:t> </a:t>
            </a:r>
            <a:r>
              <a:rPr lang="en-US" sz="2800" b="1" dirty="0" err="1"/>
              <a:t>suất</a:t>
            </a:r>
            <a:r>
              <a:rPr lang="en-US" sz="2800" dirty="0"/>
              <a:t>: </a:t>
            </a:r>
            <a:r>
              <a:rPr lang="en-US" sz="2800" dirty="0" err="1"/>
              <a:t>Là</a:t>
            </a:r>
            <a:r>
              <a:rPr lang="en-US" sz="2800" dirty="0"/>
              <a:t> </a:t>
            </a:r>
            <a:r>
              <a:rPr lang="en-US" sz="2800" dirty="0" err="1"/>
              <a:t>một</a:t>
            </a:r>
            <a:r>
              <a:rPr lang="en-US" sz="2800" dirty="0"/>
              <a:t> </a:t>
            </a:r>
            <a:r>
              <a:rPr lang="en-US" sz="2800" dirty="0" err="1"/>
              <a:t>khoảng</a:t>
            </a:r>
            <a:r>
              <a:rPr lang="en-US" sz="2800" dirty="0"/>
              <a:t> </a:t>
            </a:r>
            <a:r>
              <a:rPr lang="en-US" sz="2800" dirty="0" err="1"/>
              <a:t>giá</a:t>
            </a:r>
            <a:r>
              <a:rPr lang="en-US" sz="2800" dirty="0"/>
              <a:t> </a:t>
            </a:r>
            <a:r>
              <a:rPr lang="en-US" sz="2800" dirty="0" err="1"/>
              <a:t>trị</a:t>
            </a:r>
            <a:r>
              <a:rPr lang="en-US" sz="2800" dirty="0"/>
              <a:t> [min, max], </a:t>
            </a:r>
            <a:r>
              <a:rPr lang="en-US" sz="2800" dirty="0" err="1"/>
              <a:t>biểu</a:t>
            </a:r>
            <a:r>
              <a:rPr lang="en-US" sz="2800" dirty="0"/>
              <a:t> </a:t>
            </a:r>
            <a:r>
              <a:rPr lang="en-US" sz="2800" dirty="0" err="1"/>
              <a:t>diễn</a:t>
            </a:r>
            <a:r>
              <a:rPr lang="en-US" sz="2800" dirty="0"/>
              <a:t> </a:t>
            </a:r>
            <a:r>
              <a:rPr lang="en-US" sz="2800" dirty="0" err="1"/>
              <a:t>sự</a:t>
            </a:r>
            <a:r>
              <a:rPr lang="en-US" sz="2800" dirty="0"/>
              <a:t> </a:t>
            </a:r>
            <a:r>
              <a:rPr lang="en-US" sz="2800" dirty="0" err="1"/>
              <a:t>không</a:t>
            </a:r>
            <a:r>
              <a:rPr lang="en-US" sz="2800" dirty="0"/>
              <a:t> </a:t>
            </a:r>
            <a:r>
              <a:rPr lang="en-US" sz="2800" dirty="0" err="1"/>
              <a:t>chắc</a:t>
            </a:r>
            <a:r>
              <a:rPr lang="en-US" sz="2800" dirty="0"/>
              <a:t> </a:t>
            </a:r>
            <a:r>
              <a:rPr lang="en-US" sz="2800" dirty="0" err="1"/>
              <a:t>chắn</a:t>
            </a:r>
            <a:r>
              <a:rPr lang="en-US" sz="2800" dirty="0"/>
              <a:t> </a:t>
            </a:r>
            <a:r>
              <a:rPr lang="en-US" sz="2800" dirty="0" err="1"/>
              <a:t>hoặc</a:t>
            </a:r>
            <a:r>
              <a:rPr lang="en-US" sz="2800" dirty="0"/>
              <a:t> </a:t>
            </a:r>
            <a:r>
              <a:rPr lang="en-US" sz="2800" dirty="0" err="1"/>
              <a:t>dao</a:t>
            </a:r>
            <a:r>
              <a:rPr lang="en-US" sz="2800" dirty="0"/>
              <a:t> </a:t>
            </a:r>
            <a:r>
              <a:rPr lang="en-US" sz="2800" dirty="0" err="1"/>
              <a:t>động</a:t>
            </a:r>
            <a:r>
              <a:rPr lang="en-US" sz="2800" dirty="0"/>
              <a:t> </a:t>
            </a:r>
            <a:r>
              <a:rPr lang="en-US" sz="2800" dirty="0" err="1"/>
              <a:t>của</a:t>
            </a:r>
            <a:r>
              <a:rPr lang="en-US" sz="2800" dirty="0"/>
              <a:t> </a:t>
            </a:r>
            <a:r>
              <a:rPr lang="en-US" sz="2800" dirty="0" err="1"/>
              <a:t>khả</a:t>
            </a:r>
            <a:r>
              <a:rPr lang="en-US" sz="2800" dirty="0"/>
              <a:t> </a:t>
            </a:r>
            <a:r>
              <a:rPr lang="en-US" sz="2800" dirty="0" err="1"/>
              <a:t>năng</a:t>
            </a:r>
            <a:r>
              <a:rPr lang="en-US" sz="2800" dirty="0"/>
              <a:t> </a:t>
            </a:r>
            <a:r>
              <a:rPr lang="en-US" sz="2800" dirty="0" err="1"/>
              <a:t>xảy</a:t>
            </a:r>
            <a:r>
              <a:rPr lang="en-US" sz="2800" dirty="0"/>
              <a:t> ra </a:t>
            </a:r>
            <a:r>
              <a:rPr lang="en-US" sz="2800" dirty="0" err="1"/>
              <a:t>sự</a:t>
            </a:r>
            <a:r>
              <a:rPr lang="en-US" sz="2800" dirty="0"/>
              <a:t> </a:t>
            </a:r>
            <a:r>
              <a:rPr lang="en-US" sz="2800" dirty="0" err="1"/>
              <a:t>kiện</a:t>
            </a:r>
            <a:r>
              <a:rPr lang="en-US" sz="2800" dirty="0"/>
              <a:t>.</a:t>
            </a:r>
          </a:p>
        </p:txBody>
      </p:sp>
      <p:sp>
        <p:nvSpPr>
          <p:cNvPr id="18" name="Title 1">
            <a:extLst>
              <a:ext uri="{FF2B5EF4-FFF2-40B4-BE49-F238E27FC236}">
                <a16:creationId xmlns:a16="http://schemas.microsoft.com/office/drawing/2014/main" id="{FA18A032-AE36-4E98-A4AA-E1A7F5FB206E}"/>
              </a:ext>
            </a:extLst>
          </p:cNvPr>
          <p:cNvSpPr>
            <a:spLocks noGrp="1"/>
          </p:cNvSpPr>
          <p:nvPr>
            <p:ph type="title"/>
          </p:nvPr>
        </p:nvSpPr>
        <p:spPr>
          <a:xfrm>
            <a:off x="1222203" y="433240"/>
            <a:ext cx="9318736" cy="912690"/>
          </a:xfrm>
        </p:spPr>
        <p:txBody>
          <a:bodyPr vert="horz" lIns="91440" tIns="45720" rIns="91440" bIns="45720" rtlCol="0" anchor="ctr">
            <a:normAutofit/>
          </a:bodyPr>
          <a:lstStyle/>
          <a:p>
            <a:pPr algn="r"/>
            <a:r>
              <a:rPr lang="en-US" sz="4000" b="1" dirty="0"/>
              <a:t>I</a:t>
            </a:r>
            <a:r>
              <a:rPr lang="en-US" sz="4000" b="1" kern="1200" dirty="0">
                <a:solidFill>
                  <a:schemeClr val="tx1"/>
                </a:solidFill>
                <a:latin typeface="+mj-lt"/>
                <a:ea typeface="+mj-ea"/>
                <a:cs typeface="+mj-cs"/>
              </a:rPr>
              <a:t>PRDB </a:t>
            </a:r>
            <a:r>
              <a:rPr lang="en-US" sz="4000" b="1" dirty="0"/>
              <a:t>(Interval </a:t>
            </a:r>
            <a:r>
              <a:rPr lang="en-US" sz="4000" b="1" dirty="0" err="1"/>
              <a:t>Probality</a:t>
            </a:r>
            <a:r>
              <a:rPr lang="en-US" sz="4000" b="1" dirty="0"/>
              <a:t> Relational Database)</a:t>
            </a:r>
            <a:endParaRPr lang="en-US" sz="4000" b="1" kern="1200" dirty="0">
              <a:solidFill>
                <a:schemeClr val="tx1"/>
              </a:solidFill>
              <a:latin typeface="+mj-lt"/>
              <a:ea typeface="+mj-ea"/>
              <a:cs typeface="+mj-cs"/>
            </a:endParaRPr>
          </a:p>
        </p:txBody>
      </p:sp>
    </p:spTree>
    <p:extLst>
      <p:ext uri="{BB962C8B-B14F-4D97-AF65-F5344CB8AC3E}">
        <p14:creationId xmlns:p14="http://schemas.microsoft.com/office/powerpoint/2010/main" val="351161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DDFE08-D1A3-4890-B395-3D514078D9E9}"/>
              </a:ext>
            </a:extLst>
          </p:cNvPr>
          <p:cNvSpPr txBox="1"/>
          <p:nvPr/>
        </p:nvSpPr>
        <p:spPr>
          <a:xfrm>
            <a:off x="2105024" y="293758"/>
            <a:ext cx="10086975" cy="646331"/>
          </a:xfrm>
          <a:prstGeom prst="rect">
            <a:avLst/>
          </a:prstGeom>
          <a:noFill/>
        </p:spPr>
        <p:txBody>
          <a:bodyPr wrap="square" rtlCol="0" anchor="ctr">
            <a:spAutoFit/>
          </a:bodyPr>
          <a:lstStyle/>
          <a:p>
            <a:pPr>
              <a:lnSpc>
                <a:spcPct val="90000"/>
              </a:lnSpc>
              <a:spcBef>
                <a:spcPct val="0"/>
              </a:spcBef>
              <a:spcAft>
                <a:spcPts val="600"/>
              </a:spcAft>
            </a:pPr>
            <a:r>
              <a:rPr lang="en-US" sz="4000" b="1" dirty="0"/>
              <a:t>SO SÁNH GIỮA PRDB VÀ IPRDB</a:t>
            </a:r>
            <a:endParaRPr lang="en-US" sz="4000" dirty="0"/>
          </a:p>
        </p:txBody>
      </p:sp>
      <p:graphicFrame>
        <p:nvGraphicFramePr>
          <p:cNvPr id="16" name="Table 4">
            <a:extLst>
              <a:ext uri="{FF2B5EF4-FFF2-40B4-BE49-F238E27FC236}">
                <a16:creationId xmlns:a16="http://schemas.microsoft.com/office/drawing/2014/main" id="{6AAAB700-6F97-452C-BEE9-895BEECF80A2}"/>
              </a:ext>
            </a:extLst>
          </p:cNvPr>
          <p:cNvGraphicFramePr>
            <a:graphicFrameLocks noGrp="1"/>
          </p:cNvGraphicFramePr>
          <p:nvPr>
            <p:extLst>
              <p:ext uri="{D42A27DB-BD31-4B8C-83A1-F6EECF244321}">
                <p14:modId xmlns:p14="http://schemas.microsoft.com/office/powerpoint/2010/main" val="4291524774"/>
              </p:ext>
            </p:extLst>
          </p:nvPr>
        </p:nvGraphicFramePr>
        <p:xfrm>
          <a:off x="3457970" y="1268409"/>
          <a:ext cx="8386200" cy="5170638"/>
        </p:xfrm>
        <a:graphic>
          <a:graphicData uri="http://schemas.openxmlformats.org/drawingml/2006/table">
            <a:tbl>
              <a:tblPr firstRow="1" bandRow="1">
                <a:tableStyleId>{BDBED569-4797-4DF1-A0F4-6AAB3CD982D8}</a:tableStyleId>
              </a:tblPr>
              <a:tblGrid>
                <a:gridCol w="2450418">
                  <a:extLst>
                    <a:ext uri="{9D8B030D-6E8A-4147-A177-3AD203B41FA5}">
                      <a16:colId xmlns:a16="http://schemas.microsoft.com/office/drawing/2014/main" val="1700716300"/>
                    </a:ext>
                  </a:extLst>
                </a:gridCol>
                <a:gridCol w="3141784">
                  <a:extLst>
                    <a:ext uri="{9D8B030D-6E8A-4147-A177-3AD203B41FA5}">
                      <a16:colId xmlns:a16="http://schemas.microsoft.com/office/drawing/2014/main" val="3800352454"/>
                    </a:ext>
                  </a:extLst>
                </a:gridCol>
                <a:gridCol w="2793998">
                  <a:extLst>
                    <a:ext uri="{9D8B030D-6E8A-4147-A177-3AD203B41FA5}">
                      <a16:colId xmlns:a16="http://schemas.microsoft.com/office/drawing/2014/main" val="1281021314"/>
                    </a:ext>
                  </a:extLst>
                </a:gridCol>
              </a:tblGrid>
              <a:tr h="504271">
                <a:tc>
                  <a:txBody>
                    <a:bodyPr/>
                    <a:lstStyle/>
                    <a:p>
                      <a:pPr algn="ctr" fontAlgn="b"/>
                      <a:r>
                        <a:rPr lang="en-US" sz="2300" dirty="0">
                          <a:solidFill>
                            <a:srgbClr val="C00000"/>
                          </a:solidFill>
                          <a:effectLst/>
                        </a:rPr>
                        <a:t>TIÊU CHÍ</a:t>
                      </a:r>
                      <a:endParaRPr lang="en-US" sz="2300" b="1" dirty="0">
                        <a:solidFill>
                          <a:srgbClr val="C00000"/>
                        </a:solidFill>
                        <a:effectLst/>
                      </a:endParaRPr>
                    </a:p>
                  </a:txBody>
                  <a:tcPr marL="97565" marR="97565" marT="48782" marB="48782" anchor="b"/>
                </a:tc>
                <a:tc>
                  <a:txBody>
                    <a:bodyPr/>
                    <a:lstStyle/>
                    <a:p>
                      <a:pPr algn="ctr" fontAlgn="b"/>
                      <a:r>
                        <a:rPr lang="en-US" sz="2300" dirty="0">
                          <a:solidFill>
                            <a:srgbClr val="C00000"/>
                          </a:solidFill>
                          <a:effectLst/>
                        </a:rPr>
                        <a:t>PRDB</a:t>
                      </a:r>
                      <a:endParaRPr lang="en-US" sz="2300" b="1" dirty="0">
                        <a:solidFill>
                          <a:srgbClr val="C00000"/>
                        </a:solidFill>
                        <a:effectLst/>
                      </a:endParaRPr>
                    </a:p>
                  </a:txBody>
                  <a:tcPr marL="97565" marR="97565" marT="48782" marB="48782" anchor="b"/>
                </a:tc>
                <a:tc>
                  <a:txBody>
                    <a:bodyPr/>
                    <a:lstStyle/>
                    <a:p>
                      <a:pPr algn="ctr" fontAlgn="b"/>
                      <a:r>
                        <a:rPr lang="en-US" sz="2300" dirty="0">
                          <a:solidFill>
                            <a:srgbClr val="C00000"/>
                          </a:solidFill>
                          <a:effectLst/>
                        </a:rPr>
                        <a:t>IPRDB</a:t>
                      </a:r>
                      <a:endParaRPr lang="en-US" sz="2300" b="1" dirty="0">
                        <a:solidFill>
                          <a:srgbClr val="C00000"/>
                        </a:solidFill>
                        <a:effectLst/>
                      </a:endParaRPr>
                    </a:p>
                  </a:txBody>
                  <a:tcPr marL="97565" marR="97565" marT="48782" marB="48782" anchor="b"/>
                </a:tc>
                <a:extLst>
                  <a:ext uri="{0D108BD9-81ED-4DB2-BD59-A6C34878D82A}">
                    <a16:rowId xmlns:a16="http://schemas.microsoft.com/office/drawing/2014/main" val="1387204366"/>
                  </a:ext>
                </a:extLst>
              </a:tr>
              <a:tr h="1149234">
                <a:tc>
                  <a:txBody>
                    <a:bodyPr/>
                    <a:lstStyle/>
                    <a:p>
                      <a:pPr fontAlgn="base"/>
                      <a:r>
                        <a:rPr lang="en-US" sz="2300" b="1" dirty="0" err="1">
                          <a:effectLst/>
                        </a:rPr>
                        <a:t>Xử</a:t>
                      </a:r>
                      <a:r>
                        <a:rPr lang="en-US" sz="2300" b="1" dirty="0">
                          <a:effectLst/>
                        </a:rPr>
                        <a:t> </a:t>
                      </a:r>
                      <a:r>
                        <a:rPr lang="en-US" sz="2300" b="1" dirty="0" err="1">
                          <a:effectLst/>
                        </a:rPr>
                        <a:t>lý</a:t>
                      </a:r>
                      <a:r>
                        <a:rPr lang="en-US" sz="2300" b="1" dirty="0">
                          <a:effectLst/>
                        </a:rPr>
                        <a:t> </a:t>
                      </a:r>
                      <a:r>
                        <a:rPr lang="en-US" sz="2300" b="1" dirty="0" err="1">
                          <a:effectLst/>
                        </a:rPr>
                        <a:t>thông</a:t>
                      </a:r>
                      <a:r>
                        <a:rPr lang="en-US" sz="2300" b="1" dirty="0">
                          <a:effectLst/>
                        </a:rPr>
                        <a:t> tin </a:t>
                      </a:r>
                      <a:r>
                        <a:rPr lang="en-US" sz="2300" b="1" dirty="0" err="1">
                          <a:effectLst/>
                        </a:rPr>
                        <a:t>không</a:t>
                      </a:r>
                      <a:r>
                        <a:rPr lang="en-US" sz="2300" b="1" dirty="0">
                          <a:effectLst/>
                        </a:rPr>
                        <a:t> </a:t>
                      </a:r>
                      <a:r>
                        <a:rPr lang="en-US" sz="2300" b="1" dirty="0" err="1">
                          <a:effectLst/>
                        </a:rPr>
                        <a:t>chắc</a:t>
                      </a:r>
                      <a:r>
                        <a:rPr lang="en-US" sz="2300" b="1" dirty="0">
                          <a:effectLst/>
                        </a:rPr>
                        <a:t> </a:t>
                      </a:r>
                      <a:r>
                        <a:rPr lang="en-US" sz="2300" b="1" dirty="0" err="1">
                          <a:effectLst/>
                        </a:rPr>
                        <a:t>chắn</a:t>
                      </a:r>
                      <a:endParaRPr lang="en-US" sz="2300" b="1" dirty="0">
                        <a:effectLst/>
                        <a:latin typeface="Times New Roman" panose="02020603050405020304" pitchFamily="18" charset="0"/>
                        <a:cs typeface="Times New Roman" panose="02020603050405020304" pitchFamily="18" charset="0"/>
                      </a:endParaRPr>
                    </a:p>
                  </a:txBody>
                  <a:tcPr marL="97565" marR="97565" marT="48782" marB="48782" anchor="ctr"/>
                </a:tc>
                <a:tc>
                  <a:txBody>
                    <a:bodyPr/>
                    <a:lstStyle/>
                    <a:p>
                      <a:pPr fontAlgn="base"/>
                      <a:r>
                        <a:rPr lang="vi-VN" sz="2300" dirty="0">
                          <a:effectLst/>
                        </a:rPr>
                        <a:t>Gán xác suất đơn lẻ (1 giá trị duy nhất)</a:t>
                      </a:r>
                      <a:endParaRPr lang="vi-VN" sz="2300" dirty="0">
                        <a:effectLst/>
                        <a:latin typeface="Times New Roman" panose="02020603050405020304" pitchFamily="18" charset="0"/>
                        <a:cs typeface="Times New Roman" panose="02020603050405020304" pitchFamily="18" charset="0"/>
                      </a:endParaRPr>
                    </a:p>
                  </a:txBody>
                  <a:tcPr marL="97565" marR="97565" marT="48782" marB="48782" anchor="ctr"/>
                </a:tc>
                <a:tc>
                  <a:txBody>
                    <a:bodyPr/>
                    <a:lstStyle/>
                    <a:p>
                      <a:pPr fontAlgn="base"/>
                      <a:r>
                        <a:rPr lang="en-US" sz="2300" dirty="0" err="1">
                          <a:effectLst/>
                        </a:rPr>
                        <a:t>Gán</a:t>
                      </a:r>
                      <a:r>
                        <a:rPr lang="en-US" sz="2300" dirty="0">
                          <a:effectLst/>
                        </a:rPr>
                        <a:t> </a:t>
                      </a:r>
                      <a:r>
                        <a:rPr lang="en-US" sz="2300" dirty="0" err="1">
                          <a:effectLst/>
                        </a:rPr>
                        <a:t>khoảng</a:t>
                      </a:r>
                      <a:r>
                        <a:rPr lang="en-US" sz="2300" dirty="0">
                          <a:effectLst/>
                        </a:rPr>
                        <a:t> </a:t>
                      </a:r>
                      <a:r>
                        <a:rPr lang="en-US" sz="2300" dirty="0" err="1">
                          <a:effectLst/>
                        </a:rPr>
                        <a:t>xác</a:t>
                      </a:r>
                      <a:r>
                        <a:rPr lang="en-US" sz="2300" dirty="0">
                          <a:effectLst/>
                        </a:rPr>
                        <a:t> </a:t>
                      </a:r>
                      <a:r>
                        <a:rPr lang="en-US" sz="2300" dirty="0" err="1">
                          <a:effectLst/>
                        </a:rPr>
                        <a:t>suất</a:t>
                      </a:r>
                      <a:r>
                        <a:rPr lang="en-US" sz="2300" dirty="0">
                          <a:effectLst/>
                        </a:rPr>
                        <a:t> (</a:t>
                      </a:r>
                      <a:r>
                        <a:rPr lang="en-US" sz="2300" dirty="0" err="1">
                          <a:effectLst/>
                        </a:rPr>
                        <a:t>nhiều</a:t>
                      </a:r>
                      <a:r>
                        <a:rPr lang="en-US" sz="2300" dirty="0">
                          <a:effectLst/>
                        </a:rPr>
                        <a:t> </a:t>
                      </a:r>
                      <a:r>
                        <a:rPr lang="en-US" sz="2300" dirty="0" err="1">
                          <a:effectLst/>
                        </a:rPr>
                        <a:t>giá</a:t>
                      </a:r>
                      <a:r>
                        <a:rPr lang="en-US" sz="2300" dirty="0">
                          <a:effectLst/>
                        </a:rPr>
                        <a:t> </a:t>
                      </a:r>
                      <a:r>
                        <a:rPr lang="en-US" sz="2300" dirty="0" err="1">
                          <a:effectLst/>
                        </a:rPr>
                        <a:t>trị</a:t>
                      </a:r>
                      <a:r>
                        <a:rPr lang="en-US" sz="2300" dirty="0">
                          <a:effectLst/>
                        </a:rPr>
                        <a:t>)</a:t>
                      </a:r>
                      <a:endParaRPr lang="en-US" sz="2300" dirty="0">
                        <a:effectLst/>
                        <a:latin typeface="Times New Roman" panose="02020603050405020304" pitchFamily="18" charset="0"/>
                        <a:cs typeface="Times New Roman" panose="02020603050405020304" pitchFamily="18" charset="0"/>
                      </a:endParaRPr>
                    </a:p>
                  </a:txBody>
                  <a:tcPr marL="97565" marR="97565" marT="48782" marB="48782" anchor="ctr"/>
                </a:tc>
                <a:extLst>
                  <a:ext uri="{0D108BD9-81ED-4DB2-BD59-A6C34878D82A}">
                    <a16:rowId xmlns:a16="http://schemas.microsoft.com/office/drawing/2014/main" val="201331072"/>
                  </a:ext>
                </a:extLst>
              </a:tr>
              <a:tr h="925851">
                <a:tc>
                  <a:txBody>
                    <a:bodyPr/>
                    <a:lstStyle/>
                    <a:p>
                      <a:pPr fontAlgn="base"/>
                      <a:r>
                        <a:rPr lang="en-US" sz="2300" b="1">
                          <a:effectLst/>
                        </a:rPr>
                        <a:t>Độ chính xác</a:t>
                      </a:r>
                      <a:endParaRPr lang="en-US" sz="2300" b="1">
                        <a:effectLst/>
                        <a:latin typeface="Times New Roman" panose="02020603050405020304" pitchFamily="18" charset="0"/>
                        <a:cs typeface="Times New Roman" panose="02020603050405020304" pitchFamily="18" charset="0"/>
                      </a:endParaRPr>
                    </a:p>
                  </a:txBody>
                  <a:tcPr marL="97565" marR="97565" marT="48782" marB="48782" anchor="ctr"/>
                </a:tc>
                <a:tc>
                  <a:txBody>
                    <a:bodyPr/>
                    <a:lstStyle/>
                    <a:p>
                      <a:pPr fontAlgn="base"/>
                      <a:r>
                        <a:rPr lang="vi-VN" sz="2300" dirty="0">
                          <a:effectLst/>
                        </a:rPr>
                        <a:t>Phù hợp với các sự kiện xác định hơn</a:t>
                      </a:r>
                      <a:endParaRPr lang="vi-VN" sz="2300" dirty="0">
                        <a:effectLst/>
                        <a:latin typeface="Times New Roman" panose="02020603050405020304" pitchFamily="18" charset="0"/>
                        <a:cs typeface="Times New Roman" panose="02020603050405020304" pitchFamily="18" charset="0"/>
                      </a:endParaRPr>
                    </a:p>
                  </a:txBody>
                  <a:tcPr marL="97565" marR="97565" marT="48782" marB="48782" anchor="ctr"/>
                </a:tc>
                <a:tc>
                  <a:txBody>
                    <a:bodyPr/>
                    <a:lstStyle/>
                    <a:p>
                      <a:pPr fontAlgn="base"/>
                      <a:r>
                        <a:rPr lang="vi-VN" sz="2300">
                          <a:effectLst/>
                        </a:rPr>
                        <a:t>Xử lý tốt hơn khi dữ liệu mơ hồ</a:t>
                      </a:r>
                      <a:endParaRPr lang="vi-VN" sz="2300">
                        <a:effectLst/>
                        <a:latin typeface="Times New Roman" panose="02020603050405020304" pitchFamily="18" charset="0"/>
                        <a:cs typeface="Times New Roman" panose="02020603050405020304" pitchFamily="18" charset="0"/>
                      </a:endParaRPr>
                    </a:p>
                  </a:txBody>
                  <a:tcPr marL="97565" marR="97565" marT="48782" marB="48782" anchor="ctr"/>
                </a:tc>
                <a:extLst>
                  <a:ext uri="{0D108BD9-81ED-4DB2-BD59-A6C34878D82A}">
                    <a16:rowId xmlns:a16="http://schemas.microsoft.com/office/drawing/2014/main" val="2181935242"/>
                  </a:ext>
                </a:extLst>
              </a:tr>
              <a:tr h="1501032">
                <a:tc>
                  <a:txBody>
                    <a:bodyPr/>
                    <a:lstStyle/>
                    <a:p>
                      <a:pPr fontAlgn="base"/>
                      <a:r>
                        <a:rPr lang="en-US" sz="2300" b="1">
                          <a:effectLst/>
                        </a:rPr>
                        <a:t>Ứng dụng</a:t>
                      </a:r>
                      <a:endParaRPr lang="en-US" sz="2300" b="1">
                        <a:effectLst/>
                        <a:latin typeface="Times New Roman" panose="02020603050405020304" pitchFamily="18" charset="0"/>
                        <a:cs typeface="Times New Roman" panose="02020603050405020304" pitchFamily="18" charset="0"/>
                      </a:endParaRPr>
                    </a:p>
                  </a:txBody>
                  <a:tcPr marL="97565" marR="97565" marT="48782" marB="48782" anchor="ctr"/>
                </a:tc>
                <a:tc>
                  <a:txBody>
                    <a:bodyPr/>
                    <a:lstStyle/>
                    <a:p>
                      <a:pPr fontAlgn="base"/>
                      <a:r>
                        <a:rPr lang="en-US" sz="2300" dirty="0" err="1">
                          <a:effectLst/>
                        </a:rPr>
                        <a:t>Thông</a:t>
                      </a:r>
                      <a:r>
                        <a:rPr lang="en-US" sz="2300" dirty="0">
                          <a:effectLst/>
                        </a:rPr>
                        <a:t> tin </a:t>
                      </a:r>
                      <a:r>
                        <a:rPr lang="en-US" sz="2300" dirty="0" err="1">
                          <a:effectLst/>
                        </a:rPr>
                        <a:t>gần</a:t>
                      </a:r>
                      <a:r>
                        <a:rPr lang="en-US" sz="2300" dirty="0">
                          <a:effectLst/>
                        </a:rPr>
                        <a:t> </a:t>
                      </a:r>
                      <a:r>
                        <a:rPr lang="en-US" sz="2300" dirty="0" err="1">
                          <a:effectLst/>
                        </a:rPr>
                        <a:t>đúng</a:t>
                      </a:r>
                      <a:r>
                        <a:rPr lang="en-US" sz="2300" dirty="0">
                          <a:effectLst/>
                        </a:rPr>
                        <a:t>, </a:t>
                      </a:r>
                      <a:r>
                        <a:rPr lang="en-US" sz="2300" dirty="0" err="1">
                          <a:effectLst/>
                        </a:rPr>
                        <a:t>ít</a:t>
                      </a:r>
                      <a:r>
                        <a:rPr lang="en-US" sz="2300" dirty="0">
                          <a:effectLst/>
                        </a:rPr>
                        <a:t> </a:t>
                      </a:r>
                      <a:r>
                        <a:rPr lang="en-US" sz="2300" dirty="0" err="1">
                          <a:effectLst/>
                        </a:rPr>
                        <a:t>dao</a:t>
                      </a:r>
                      <a:r>
                        <a:rPr lang="en-US" sz="2300" dirty="0">
                          <a:effectLst/>
                        </a:rPr>
                        <a:t> </a:t>
                      </a:r>
                      <a:r>
                        <a:rPr lang="en-US" sz="2300" dirty="0" err="1">
                          <a:effectLst/>
                        </a:rPr>
                        <a:t>động</a:t>
                      </a:r>
                      <a:endParaRPr lang="en-US" sz="2300" dirty="0">
                        <a:effectLst/>
                        <a:latin typeface="Times New Roman" panose="02020603050405020304" pitchFamily="18" charset="0"/>
                        <a:cs typeface="Times New Roman" panose="02020603050405020304" pitchFamily="18" charset="0"/>
                      </a:endParaRPr>
                    </a:p>
                  </a:txBody>
                  <a:tcPr marL="97565" marR="97565" marT="48782" marB="48782" anchor="ctr"/>
                </a:tc>
                <a:tc>
                  <a:txBody>
                    <a:bodyPr/>
                    <a:lstStyle/>
                    <a:p>
                      <a:pPr fontAlgn="base"/>
                      <a:r>
                        <a:rPr lang="en-US" sz="2300" dirty="0" err="1">
                          <a:effectLst/>
                        </a:rPr>
                        <a:t>Thông</a:t>
                      </a:r>
                      <a:r>
                        <a:rPr lang="en-US" sz="2300" dirty="0">
                          <a:effectLst/>
                        </a:rPr>
                        <a:t> tin </a:t>
                      </a:r>
                      <a:r>
                        <a:rPr lang="en-US" sz="2300" dirty="0" err="1">
                          <a:effectLst/>
                        </a:rPr>
                        <a:t>phức</a:t>
                      </a:r>
                      <a:r>
                        <a:rPr lang="en-US" sz="2300" dirty="0">
                          <a:effectLst/>
                        </a:rPr>
                        <a:t> </a:t>
                      </a:r>
                      <a:r>
                        <a:rPr lang="en-US" sz="2300" dirty="0" err="1">
                          <a:effectLst/>
                        </a:rPr>
                        <a:t>tạp</a:t>
                      </a:r>
                      <a:r>
                        <a:rPr lang="en-US" sz="2300" dirty="0">
                          <a:effectLst/>
                        </a:rPr>
                        <a:t>, </a:t>
                      </a:r>
                      <a:r>
                        <a:rPr lang="en-US" sz="2300" dirty="0" err="1">
                          <a:effectLst/>
                        </a:rPr>
                        <a:t>có</a:t>
                      </a:r>
                      <a:r>
                        <a:rPr lang="en-US" sz="2300" dirty="0">
                          <a:effectLst/>
                        </a:rPr>
                        <a:t> </a:t>
                      </a:r>
                      <a:r>
                        <a:rPr lang="en-US" sz="2300" dirty="0" err="1">
                          <a:effectLst/>
                        </a:rPr>
                        <a:t>nhiều</a:t>
                      </a:r>
                      <a:r>
                        <a:rPr lang="en-US" sz="2300" dirty="0">
                          <a:effectLst/>
                        </a:rPr>
                        <a:t> </a:t>
                      </a:r>
                      <a:r>
                        <a:rPr lang="en-US" sz="2300" dirty="0" err="1">
                          <a:effectLst/>
                        </a:rPr>
                        <a:t>mức</a:t>
                      </a:r>
                      <a:r>
                        <a:rPr lang="en-US" sz="2300" dirty="0">
                          <a:effectLst/>
                        </a:rPr>
                        <a:t> </a:t>
                      </a:r>
                      <a:r>
                        <a:rPr lang="en-US" sz="2300" dirty="0" err="1">
                          <a:effectLst/>
                        </a:rPr>
                        <a:t>độ</a:t>
                      </a:r>
                      <a:r>
                        <a:rPr lang="en-US" sz="2300" dirty="0">
                          <a:effectLst/>
                        </a:rPr>
                        <a:t> </a:t>
                      </a:r>
                      <a:r>
                        <a:rPr lang="en-US" sz="2300" dirty="0" err="1">
                          <a:effectLst/>
                        </a:rPr>
                        <a:t>không</a:t>
                      </a:r>
                      <a:r>
                        <a:rPr lang="en-US" sz="2300" dirty="0">
                          <a:effectLst/>
                        </a:rPr>
                        <a:t> </a:t>
                      </a:r>
                      <a:r>
                        <a:rPr lang="en-US" sz="2300" dirty="0" err="1">
                          <a:effectLst/>
                        </a:rPr>
                        <a:t>chắc</a:t>
                      </a:r>
                      <a:r>
                        <a:rPr lang="en-US" sz="2300" dirty="0">
                          <a:effectLst/>
                        </a:rPr>
                        <a:t> </a:t>
                      </a:r>
                      <a:r>
                        <a:rPr lang="en-US" sz="2300" dirty="0" err="1">
                          <a:effectLst/>
                        </a:rPr>
                        <a:t>chắn</a:t>
                      </a:r>
                      <a:endParaRPr lang="en-US" sz="2300" dirty="0">
                        <a:effectLst/>
                        <a:latin typeface="Times New Roman" panose="02020603050405020304" pitchFamily="18" charset="0"/>
                        <a:cs typeface="Times New Roman" panose="02020603050405020304" pitchFamily="18" charset="0"/>
                      </a:endParaRPr>
                    </a:p>
                  </a:txBody>
                  <a:tcPr marL="97565" marR="97565" marT="48782" marB="48782" anchor="ctr"/>
                </a:tc>
                <a:extLst>
                  <a:ext uri="{0D108BD9-81ED-4DB2-BD59-A6C34878D82A}">
                    <a16:rowId xmlns:a16="http://schemas.microsoft.com/office/drawing/2014/main" val="3617632840"/>
                  </a:ext>
                </a:extLst>
              </a:tr>
              <a:tr h="1090250">
                <a:tc>
                  <a:txBody>
                    <a:bodyPr/>
                    <a:lstStyle/>
                    <a:p>
                      <a:pPr fontAlgn="base"/>
                      <a:r>
                        <a:rPr lang="en-US" sz="2300" b="1" dirty="0" err="1">
                          <a:effectLst/>
                        </a:rPr>
                        <a:t>Ví</a:t>
                      </a:r>
                      <a:r>
                        <a:rPr lang="en-US" sz="2300" b="1" dirty="0">
                          <a:effectLst/>
                        </a:rPr>
                        <a:t> </a:t>
                      </a:r>
                      <a:r>
                        <a:rPr lang="en-US" sz="2300" b="1" dirty="0" err="1">
                          <a:effectLst/>
                        </a:rPr>
                        <a:t>dụ</a:t>
                      </a:r>
                      <a:endParaRPr lang="en-US" sz="2300" b="1" dirty="0">
                        <a:effectLst/>
                        <a:latin typeface="Times New Roman" panose="02020603050405020304" pitchFamily="18" charset="0"/>
                        <a:cs typeface="Times New Roman" panose="02020603050405020304" pitchFamily="18" charset="0"/>
                      </a:endParaRPr>
                    </a:p>
                  </a:txBody>
                  <a:tcPr marL="97565" marR="97565" marT="48782" marB="48782" anchor="ctr"/>
                </a:tc>
                <a:tc>
                  <a:txBody>
                    <a:bodyPr/>
                    <a:lstStyle/>
                    <a:p>
                      <a:pPr fontAlgn="base"/>
                      <a:r>
                        <a:rPr lang="en-US" sz="2300">
                          <a:effectLst/>
                        </a:rPr>
                        <a:t>Khả năng tham gia kỳ thi: 0.8</a:t>
                      </a:r>
                      <a:endParaRPr lang="en-US" sz="2300">
                        <a:effectLst/>
                        <a:latin typeface="Times New Roman" panose="02020603050405020304" pitchFamily="18" charset="0"/>
                        <a:cs typeface="Times New Roman" panose="02020603050405020304" pitchFamily="18" charset="0"/>
                      </a:endParaRPr>
                    </a:p>
                  </a:txBody>
                  <a:tcPr marL="97565" marR="97565" marT="48782" marB="48782" anchor="ctr"/>
                </a:tc>
                <a:tc>
                  <a:txBody>
                    <a:bodyPr/>
                    <a:lstStyle/>
                    <a:p>
                      <a:pPr fontAlgn="base"/>
                      <a:r>
                        <a:rPr lang="en-US" sz="2300" dirty="0" err="1">
                          <a:effectLst/>
                        </a:rPr>
                        <a:t>Khả</a:t>
                      </a:r>
                      <a:r>
                        <a:rPr lang="en-US" sz="2300" dirty="0">
                          <a:effectLst/>
                        </a:rPr>
                        <a:t> </a:t>
                      </a:r>
                      <a:r>
                        <a:rPr lang="en-US" sz="2300" dirty="0" err="1">
                          <a:effectLst/>
                        </a:rPr>
                        <a:t>năng</a:t>
                      </a:r>
                      <a:r>
                        <a:rPr lang="en-US" sz="2300" dirty="0">
                          <a:effectLst/>
                        </a:rPr>
                        <a:t> </a:t>
                      </a:r>
                      <a:r>
                        <a:rPr lang="en-US" sz="2300" dirty="0" err="1">
                          <a:effectLst/>
                        </a:rPr>
                        <a:t>tham</a:t>
                      </a:r>
                      <a:r>
                        <a:rPr lang="en-US" sz="2300" dirty="0">
                          <a:effectLst/>
                        </a:rPr>
                        <a:t> </a:t>
                      </a:r>
                      <a:r>
                        <a:rPr lang="en-US" sz="2300" dirty="0" err="1">
                          <a:effectLst/>
                        </a:rPr>
                        <a:t>gia</a:t>
                      </a:r>
                      <a:r>
                        <a:rPr lang="en-US" sz="2300" dirty="0">
                          <a:effectLst/>
                        </a:rPr>
                        <a:t> </a:t>
                      </a:r>
                      <a:r>
                        <a:rPr lang="en-US" sz="2300" dirty="0" err="1">
                          <a:effectLst/>
                        </a:rPr>
                        <a:t>kỳ</a:t>
                      </a:r>
                      <a:r>
                        <a:rPr lang="en-US" sz="2300" dirty="0">
                          <a:effectLst/>
                        </a:rPr>
                        <a:t> </a:t>
                      </a:r>
                      <a:r>
                        <a:rPr lang="en-US" sz="2300" dirty="0" err="1">
                          <a:effectLst/>
                        </a:rPr>
                        <a:t>thi</a:t>
                      </a:r>
                      <a:r>
                        <a:rPr lang="en-US" sz="2300" dirty="0">
                          <a:effectLst/>
                        </a:rPr>
                        <a:t>: [0.7, 0.9]</a:t>
                      </a:r>
                      <a:endParaRPr lang="en-US" sz="2300" dirty="0">
                        <a:effectLst/>
                        <a:latin typeface="Times New Roman" panose="02020603050405020304" pitchFamily="18" charset="0"/>
                        <a:cs typeface="Times New Roman" panose="02020603050405020304" pitchFamily="18" charset="0"/>
                      </a:endParaRPr>
                    </a:p>
                  </a:txBody>
                  <a:tcPr marL="97565" marR="97565" marT="48782" marB="48782" anchor="ctr"/>
                </a:tc>
                <a:extLst>
                  <a:ext uri="{0D108BD9-81ED-4DB2-BD59-A6C34878D82A}">
                    <a16:rowId xmlns:a16="http://schemas.microsoft.com/office/drawing/2014/main" val="2558908761"/>
                  </a:ext>
                </a:extLst>
              </a:tr>
            </a:tbl>
          </a:graphicData>
        </a:graphic>
      </p:graphicFrame>
    </p:spTree>
    <p:extLst>
      <p:ext uri="{BB962C8B-B14F-4D97-AF65-F5344CB8AC3E}">
        <p14:creationId xmlns:p14="http://schemas.microsoft.com/office/powerpoint/2010/main" val="689816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8AD4C32-C132-4AAE-B88D-A76378CCA172}"/>
              </a:ext>
            </a:extLst>
          </p:cNvPr>
          <p:cNvSpPr txBox="1"/>
          <p:nvPr/>
        </p:nvSpPr>
        <p:spPr>
          <a:xfrm>
            <a:off x="351290" y="4290733"/>
            <a:ext cx="5371777" cy="2123658"/>
          </a:xfrm>
          <a:prstGeom prst="rect">
            <a:avLst/>
          </a:prstGeom>
          <a:noFill/>
        </p:spPr>
        <p:txBody>
          <a:bodyPr wrap="square" rtlCol="0">
            <a:spAutoFit/>
          </a:bodyPr>
          <a:lstStyle/>
          <a:p>
            <a:pPr lvl="0"/>
            <a:r>
              <a:rPr lang="vi-VN" altLang="ko-KR" sz="4400" b="1" dirty="0">
                <a:solidFill>
                  <a:prstClr val="white"/>
                </a:solidFill>
                <a:cs typeface="Arial" pitchFamily="34" charset="0"/>
              </a:rPr>
              <a:t>CƠ SỞ TOÁN HỌC PHÁT TRIỂN MÔ HÌNH IPRDB</a:t>
            </a:r>
            <a:endParaRPr kumimoji="0" lang="en-US" altLang="ko-KR" sz="4400" b="1"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sp>
        <p:nvSpPr>
          <p:cNvPr id="2" name="Rectangle 1">
            <a:extLst>
              <a:ext uri="{FF2B5EF4-FFF2-40B4-BE49-F238E27FC236}">
                <a16:creationId xmlns:a16="http://schemas.microsoft.com/office/drawing/2014/main" id="{AA8BE2B3-A9C6-4977-8E06-3A795328AB30}"/>
              </a:ext>
            </a:extLst>
          </p:cNvPr>
          <p:cNvSpPr/>
          <p:nvPr/>
        </p:nvSpPr>
        <p:spPr>
          <a:xfrm>
            <a:off x="7135907" y="560338"/>
            <a:ext cx="4557655" cy="480131"/>
          </a:xfrm>
          <a:prstGeom prst="rect">
            <a:avLst/>
          </a:prstGeom>
        </p:spPr>
        <p:txBody>
          <a:bodyPr wrap="square">
            <a:spAutoFit/>
          </a:bodyPr>
          <a:lstStyle/>
          <a:p>
            <a:pPr>
              <a:lnSpc>
                <a:spcPct val="90000"/>
              </a:lnSpc>
              <a:spcBef>
                <a:spcPts val="1200"/>
              </a:spcBef>
              <a:spcAft>
                <a:spcPts val="1200"/>
              </a:spcAft>
            </a:pPr>
            <a:r>
              <a:rPr lang="en-US" sz="2800" b="1" dirty="0">
                <a:solidFill>
                  <a:schemeClr val="accent3">
                    <a:lumMod val="50000"/>
                  </a:schemeClr>
                </a:solidFill>
                <a:latin typeface="Times New Roman" panose="02020603050405020304" pitchFamily="18" charset="0"/>
                <a:cs typeface="Times New Roman" panose="02020603050405020304" pitchFamily="18" charset="0"/>
              </a:rPr>
              <a:t>1. </a:t>
            </a:r>
            <a:r>
              <a:rPr lang="en-US" sz="2800" b="1" dirty="0" err="1">
                <a:solidFill>
                  <a:schemeClr val="accent3">
                    <a:lumMod val="50000"/>
                  </a:schemeClr>
                </a:solidFill>
                <a:latin typeface="Times New Roman" panose="02020603050405020304" pitchFamily="18" charset="0"/>
                <a:cs typeface="Times New Roman" panose="02020603050405020304" pitchFamily="18" charset="0"/>
              </a:rPr>
              <a:t>Tổng</a:t>
            </a:r>
            <a:r>
              <a:rPr lang="en-US" sz="2800" b="1" dirty="0">
                <a:solidFill>
                  <a:schemeClr val="accent3">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3">
                    <a:lumMod val="50000"/>
                  </a:schemeClr>
                </a:solidFill>
                <a:latin typeface="Times New Roman" panose="02020603050405020304" pitchFamily="18" charset="0"/>
                <a:cs typeface="Times New Roman" panose="02020603050405020304" pitchFamily="18" charset="0"/>
              </a:rPr>
              <a:t>quan</a:t>
            </a:r>
            <a:r>
              <a:rPr lang="en-US" sz="2800" b="1" dirty="0">
                <a:solidFill>
                  <a:schemeClr val="accent3">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3">
                    <a:lumMod val="50000"/>
                  </a:schemeClr>
                </a:solidFill>
                <a:latin typeface="Times New Roman" panose="02020603050405020304" pitchFamily="18" charset="0"/>
                <a:cs typeface="Times New Roman" panose="02020603050405020304" pitchFamily="18" charset="0"/>
              </a:rPr>
              <a:t>giá</a:t>
            </a:r>
            <a:r>
              <a:rPr lang="en-US" sz="2800" b="1" dirty="0">
                <a:solidFill>
                  <a:schemeClr val="accent3">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3">
                    <a:lumMod val="50000"/>
                  </a:schemeClr>
                </a:solidFill>
                <a:latin typeface="Times New Roman" panose="02020603050405020304" pitchFamily="18" charset="0"/>
                <a:cs typeface="Times New Roman" panose="02020603050405020304" pitchFamily="18" charset="0"/>
              </a:rPr>
              <a:t>trị</a:t>
            </a:r>
            <a:r>
              <a:rPr lang="en-US" sz="2800" b="1" dirty="0">
                <a:solidFill>
                  <a:schemeClr val="accent3">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3">
                    <a:lumMod val="50000"/>
                  </a:schemeClr>
                </a:solidFill>
                <a:latin typeface="Times New Roman" panose="02020603050405020304" pitchFamily="18" charset="0"/>
                <a:cs typeface="Times New Roman" panose="02020603050405020304" pitchFamily="18" charset="0"/>
              </a:rPr>
              <a:t>xác</a:t>
            </a:r>
            <a:r>
              <a:rPr lang="en-US" sz="2800" b="1" dirty="0">
                <a:solidFill>
                  <a:schemeClr val="accent3">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3">
                    <a:lumMod val="50000"/>
                  </a:schemeClr>
                </a:solidFill>
                <a:latin typeface="Times New Roman" panose="02020603050405020304" pitchFamily="18" charset="0"/>
                <a:cs typeface="Times New Roman" panose="02020603050405020304" pitchFamily="18" charset="0"/>
              </a:rPr>
              <a:t>suất</a:t>
            </a:r>
            <a:endParaRPr lang="en-US" sz="2800" b="1" dirty="0">
              <a:solidFill>
                <a:schemeClr val="accent3">
                  <a:lumMod val="50000"/>
                </a:schemeClr>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06F973B5-809D-4223-98D1-8E5FF183150B}"/>
              </a:ext>
            </a:extLst>
          </p:cNvPr>
          <p:cNvSpPr/>
          <p:nvPr/>
        </p:nvSpPr>
        <p:spPr>
          <a:xfrm>
            <a:off x="7135907" y="1127930"/>
            <a:ext cx="4557655" cy="867930"/>
          </a:xfrm>
          <a:prstGeom prst="rect">
            <a:avLst/>
          </a:prstGeom>
        </p:spPr>
        <p:txBody>
          <a:bodyPr wrap="square">
            <a:spAutoFit/>
          </a:bodyPr>
          <a:lstStyle/>
          <a:p>
            <a:pPr>
              <a:lnSpc>
                <a:spcPct val="90000"/>
              </a:lnSpc>
              <a:spcBef>
                <a:spcPts val="1200"/>
              </a:spcBef>
              <a:spcAft>
                <a:spcPts val="1200"/>
              </a:spcAft>
            </a:pPr>
            <a:r>
              <a:rPr lang="en-US" sz="2800" b="1" dirty="0">
                <a:solidFill>
                  <a:schemeClr val="accent3">
                    <a:lumMod val="50000"/>
                  </a:schemeClr>
                </a:solidFill>
                <a:latin typeface="Times New Roman" panose="02020603050405020304" pitchFamily="18" charset="0"/>
                <a:cs typeface="Times New Roman" panose="02020603050405020304" pitchFamily="18" charset="0"/>
              </a:rPr>
              <a:t>2. </a:t>
            </a:r>
            <a:r>
              <a:rPr lang="en-US" sz="2800" b="1" dirty="0" err="1">
                <a:solidFill>
                  <a:schemeClr val="accent3">
                    <a:lumMod val="50000"/>
                  </a:schemeClr>
                </a:solidFill>
                <a:latin typeface="Times New Roman" panose="02020603050405020304" pitchFamily="18" charset="0"/>
                <a:cs typeface="Times New Roman" panose="02020603050405020304" pitchFamily="18" charset="0"/>
              </a:rPr>
              <a:t>Xác</a:t>
            </a:r>
            <a:r>
              <a:rPr lang="en-US" sz="2800" b="1" dirty="0">
                <a:solidFill>
                  <a:schemeClr val="accent3">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3">
                    <a:lumMod val="50000"/>
                  </a:schemeClr>
                </a:solidFill>
                <a:latin typeface="Times New Roman" panose="02020603050405020304" pitchFamily="18" charset="0"/>
                <a:cs typeface="Times New Roman" panose="02020603050405020304" pitchFamily="18" charset="0"/>
              </a:rPr>
              <a:t>suất</a:t>
            </a:r>
            <a:r>
              <a:rPr lang="en-US" sz="2800" b="1" dirty="0">
                <a:solidFill>
                  <a:schemeClr val="accent3">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3">
                    <a:lumMod val="50000"/>
                  </a:schemeClr>
                </a:solidFill>
                <a:latin typeface="Times New Roman" panose="02020603050405020304" pitchFamily="18" charset="0"/>
                <a:cs typeface="Times New Roman" panose="02020603050405020304" pitchFamily="18" charset="0"/>
              </a:rPr>
              <a:t>của</a:t>
            </a:r>
            <a:r>
              <a:rPr lang="en-US" sz="2800" b="1" dirty="0">
                <a:solidFill>
                  <a:schemeClr val="accent3">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3">
                    <a:lumMod val="50000"/>
                  </a:schemeClr>
                </a:solidFill>
                <a:latin typeface="Times New Roman" panose="02020603050405020304" pitchFamily="18" charset="0"/>
                <a:cs typeface="Times New Roman" panose="02020603050405020304" pitchFamily="18" charset="0"/>
              </a:rPr>
              <a:t>quan</a:t>
            </a:r>
            <a:r>
              <a:rPr lang="en-US" sz="2800" b="1" dirty="0">
                <a:solidFill>
                  <a:schemeClr val="accent3">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3">
                    <a:lumMod val="50000"/>
                  </a:schemeClr>
                </a:solidFill>
                <a:latin typeface="Times New Roman" panose="02020603050405020304" pitchFamily="18" charset="0"/>
                <a:cs typeface="Times New Roman" panose="02020603050405020304" pitchFamily="18" charset="0"/>
              </a:rPr>
              <a:t>hệ</a:t>
            </a:r>
            <a:r>
              <a:rPr lang="en-US" sz="2800" b="1" dirty="0">
                <a:solidFill>
                  <a:schemeClr val="accent3">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3">
                    <a:lumMod val="50000"/>
                  </a:schemeClr>
                </a:solidFill>
                <a:latin typeface="Times New Roman" panose="02020603050405020304" pitchFamily="18" charset="0"/>
                <a:cs typeface="Times New Roman" panose="02020603050405020304" pitchFamily="18" charset="0"/>
              </a:rPr>
              <a:t>nhị</a:t>
            </a:r>
            <a:r>
              <a:rPr lang="en-US" sz="2800" b="1" dirty="0">
                <a:solidFill>
                  <a:schemeClr val="accent3">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3">
                    <a:lumMod val="50000"/>
                  </a:schemeClr>
                </a:solidFill>
                <a:latin typeface="Times New Roman" panose="02020603050405020304" pitchFamily="18" charset="0"/>
                <a:cs typeface="Times New Roman" panose="02020603050405020304" pitchFamily="18" charset="0"/>
              </a:rPr>
              <a:t>phân</a:t>
            </a:r>
            <a:r>
              <a:rPr lang="en-US" sz="2800" b="1" dirty="0">
                <a:solidFill>
                  <a:schemeClr val="accent3">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3">
                    <a:lumMod val="50000"/>
                  </a:schemeClr>
                </a:solidFill>
                <a:latin typeface="Times New Roman" panose="02020603050405020304" pitchFamily="18" charset="0"/>
                <a:cs typeface="Times New Roman" panose="02020603050405020304" pitchFamily="18" charset="0"/>
              </a:rPr>
              <a:t>trên</a:t>
            </a:r>
            <a:r>
              <a:rPr lang="en-US" sz="2800" b="1" dirty="0">
                <a:solidFill>
                  <a:schemeClr val="accent3">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3">
                    <a:lumMod val="50000"/>
                  </a:schemeClr>
                </a:solidFill>
                <a:latin typeface="Times New Roman" panose="02020603050405020304" pitchFamily="18" charset="0"/>
                <a:cs typeface="Times New Roman" panose="02020603050405020304" pitchFamily="18" charset="0"/>
              </a:rPr>
              <a:t>tập</a:t>
            </a:r>
            <a:r>
              <a:rPr lang="en-US" sz="2800" b="1" dirty="0">
                <a:solidFill>
                  <a:schemeClr val="accent3">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3">
                    <a:lumMod val="50000"/>
                  </a:schemeClr>
                </a:solidFill>
                <a:latin typeface="Times New Roman" panose="02020603050405020304" pitchFamily="18" charset="0"/>
                <a:cs typeface="Times New Roman" panose="02020603050405020304" pitchFamily="18" charset="0"/>
              </a:rPr>
              <a:t>hợp</a:t>
            </a:r>
            <a:endParaRPr lang="en-US" sz="2800" b="1" dirty="0">
              <a:solidFill>
                <a:schemeClr val="accent3">
                  <a:lumMod val="50000"/>
                </a:schemeClr>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38463BA-765B-44BD-B7A4-48449A521528}"/>
              </a:ext>
            </a:extLst>
          </p:cNvPr>
          <p:cNvSpPr/>
          <p:nvPr/>
        </p:nvSpPr>
        <p:spPr>
          <a:xfrm>
            <a:off x="6648226" y="2137111"/>
            <a:ext cx="5464885" cy="480131"/>
          </a:xfrm>
          <a:prstGeom prst="rect">
            <a:avLst/>
          </a:prstGeom>
        </p:spPr>
        <p:txBody>
          <a:bodyPr wrap="square">
            <a:spAutoFit/>
          </a:bodyPr>
          <a:lstStyle/>
          <a:p>
            <a:pPr>
              <a:lnSpc>
                <a:spcPct val="90000"/>
              </a:lnSpc>
              <a:spcBef>
                <a:spcPts val="1200"/>
              </a:spcBef>
              <a:spcAft>
                <a:spcPts val="1200"/>
              </a:spcAft>
            </a:pPr>
            <a:r>
              <a:rPr lang="en-US" sz="2800" b="1" dirty="0">
                <a:solidFill>
                  <a:schemeClr val="accent3">
                    <a:lumMod val="50000"/>
                  </a:schemeClr>
                </a:solidFill>
                <a:latin typeface="Times New Roman" panose="02020603050405020304" pitchFamily="18" charset="0"/>
                <a:cs typeface="Times New Roman" panose="02020603050405020304" pitchFamily="18" charset="0"/>
              </a:rPr>
              <a:t>3. </a:t>
            </a:r>
            <a:r>
              <a:rPr lang="en-US" sz="2800" b="1" dirty="0" err="1">
                <a:solidFill>
                  <a:schemeClr val="accent3">
                    <a:lumMod val="50000"/>
                  </a:schemeClr>
                </a:solidFill>
                <a:latin typeface="Times New Roman" panose="02020603050405020304" pitchFamily="18" charset="0"/>
                <a:cs typeface="Times New Roman" panose="02020603050405020304" pitchFamily="18" charset="0"/>
              </a:rPr>
              <a:t>Các</a:t>
            </a:r>
            <a:r>
              <a:rPr lang="en-US" sz="2800" b="1" dirty="0">
                <a:solidFill>
                  <a:schemeClr val="accent3">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3">
                    <a:lumMod val="50000"/>
                  </a:schemeClr>
                </a:solidFill>
                <a:latin typeface="Times New Roman" panose="02020603050405020304" pitchFamily="18" charset="0"/>
                <a:cs typeface="Times New Roman" panose="02020603050405020304" pitchFamily="18" charset="0"/>
              </a:rPr>
              <a:t>chiến</a:t>
            </a:r>
            <a:r>
              <a:rPr lang="en-US" sz="2800" b="1" dirty="0">
                <a:solidFill>
                  <a:schemeClr val="accent3">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3">
                    <a:lumMod val="50000"/>
                  </a:schemeClr>
                </a:solidFill>
                <a:latin typeface="Times New Roman" panose="02020603050405020304" pitchFamily="18" charset="0"/>
                <a:cs typeface="Times New Roman" panose="02020603050405020304" pitchFamily="18" charset="0"/>
              </a:rPr>
              <a:t>lược</a:t>
            </a:r>
            <a:r>
              <a:rPr lang="en-US" sz="2800" b="1" dirty="0">
                <a:solidFill>
                  <a:schemeClr val="accent3">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3">
                    <a:lumMod val="50000"/>
                  </a:schemeClr>
                </a:solidFill>
                <a:latin typeface="Times New Roman" panose="02020603050405020304" pitchFamily="18" charset="0"/>
                <a:cs typeface="Times New Roman" panose="02020603050405020304" pitchFamily="18" charset="0"/>
              </a:rPr>
              <a:t>kết</a:t>
            </a:r>
            <a:r>
              <a:rPr lang="en-US" sz="2800" b="1" dirty="0">
                <a:solidFill>
                  <a:schemeClr val="accent3">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3">
                    <a:lumMod val="50000"/>
                  </a:schemeClr>
                </a:solidFill>
                <a:latin typeface="Times New Roman" panose="02020603050405020304" pitchFamily="18" charset="0"/>
                <a:cs typeface="Times New Roman" panose="02020603050405020304" pitchFamily="18" charset="0"/>
              </a:rPr>
              <a:t>hợp</a:t>
            </a:r>
            <a:r>
              <a:rPr lang="en-US" sz="2800" b="1" dirty="0">
                <a:solidFill>
                  <a:schemeClr val="accent3">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3">
                    <a:lumMod val="50000"/>
                  </a:schemeClr>
                </a:solidFill>
                <a:latin typeface="Times New Roman" panose="02020603050405020304" pitchFamily="18" charset="0"/>
                <a:cs typeface="Times New Roman" panose="02020603050405020304" pitchFamily="18" charset="0"/>
              </a:rPr>
              <a:t>xác</a:t>
            </a:r>
            <a:r>
              <a:rPr lang="en-US" sz="2800" b="1" dirty="0">
                <a:solidFill>
                  <a:schemeClr val="accent3">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3">
                    <a:lumMod val="50000"/>
                  </a:schemeClr>
                </a:solidFill>
                <a:latin typeface="Times New Roman" panose="02020603050405020304" pitchFamily="18" charset="0"/>
                <a:cs typeface="Times New Roman" panose="02020603050405020304" pitchFamily="18" charset="0"/>
              </a:rPr>
              <a:t>suất</a:t>
            </a:r>
            <a:endParaRPr lang="en-US" sz="2800" b="1" dirty="0">
              <a:solidFill>
                <a:schemeClr val="accent3">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4339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Donut 24">
            <a:extLst>
              <a:ext uri="{FF2B5EF4-FFF2-40B4-BE49-F238E27FC236}">
                <a16:creationId xmlns:a16="http://schemas.microsoft.com/office/drawing/2014/main" id="{2891E23D-FEBB-414F-A88E-83EF7C39527A}"/>
              </a:ext>
            </a:extLst>
          </p:cNvPr>
          <p:cNvSpPr/>
          <p:nvPr/>
        </p:nvSpPr>
        <p:spPr>
          <a:xfrm>
            <a:off x="5507470" y="3971961"/>
            <a:ext cx="448755" cy="452409"/>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ea typeface="Arial Unicode MS"/>
              <a:cs typeface="+mn-cs"/>
            </a:endParaRPr>
          </a:p>
        </p:txBody>
      </p:sp>
      <p:pic>
        <p:nvPicPr>
          <p:cNvPr id="18" name="Picture 2">
            <a:extLst>
              <a:ext uri="{FF2B5EF4-FFF2-40B4-BE49-F238E27FC236}">
                <a16:creationId xmlns:a16="http://schemas.microsoft.com/office/drawing/2014/main" id="{DB1D8740-D5E6-4495-A65D-118FAE08DF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8" r="1796"/>
          <a:stretch/>
        </p:blipFill>
        <p:spPr bwMode="auto">
          <a:xfrm>
            <a:off x="272414" y="934662"/>
            <a:ext cx="9517045" cy="323462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72F996FE-62DC-4D57-A5A8-CBB5A1DC71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432" t="72922" r="34419" b="12594"/>
          <a:stretch/>
        </p:blipFill>
        <p:spPr bwMode="auto">
          <a:xfrm>
            <a:off x="272414" y="5440343"/>
            <a:ext cx="5457055" cy="4395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D1E32393-9D24-40B3-85C8-A2E9D1AB30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97" t="87435" r="63506" b="2077"/>
          <a:stretch/>
        </p:blipFill>
        <p:spPr bwMode="auto">
          <a:xfrm>
            <a:off x="272414" y="6072682"/>
            <a:ext cx="2294559" cy="38548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E1931C4-9935-49F9-B9F3-B85E8B127568}"/>
              </a:ext>
            </a:extLst>
          </p:cNvPr>
          <p:cNvSpPr txBox="1"/>
          <p:nvPr/>
        </p:nvSpPr>
        <p:spPr>
          <a:xfrm>
            <a:off x="89704" y="4362025"/>
            <a:ext cx="10657185" cy="803555"/>
          </a:xfrm>
          <a:prstGeom prst="rect">
            <a:avLst/>
          </a:prstGeom>
          <a:noFill/>
        </p:spPr>
        <p:txBody>
          <a:bodyPr wrap="square" rtlCol="0">
            <a:noAutofit/>
          </a:bodyPr>
          <a:lstStyle/>
          <a:p>
            <a:pPr marL="285750" indent="-285750">
              <a:buFont typeface="Wingdings" panose="05000000000000000000" pitchFamily="2" charset="2"/>
              <a:buChar char="Ø"/>
            </a:pPr>
            <a:r>
              <a:rPr lang="en-US" sz="2400" i="1" dirty="0" err="1"/>
              <a:t>Như</a:t>
            </a:r>
            <a:r>
              <a:rPr lang="en-US" sz="2400" i="1" dirty="0"/>
              <a:t> </a:t>
            </a:r>
            <a:r>
              <a:rPr lang="en-US" sz="2400" i="1" dirty="0" err="1"/>
              <a:t>vậy</a:t>
            </a:r>
            <a:r>
              <a:rPr lang="en-US" sz="2400" i="1" dirty="0"/>
              <a:t>, </a:t>
            </a:r>
            <a:r>
              <a:rPr lang="en-US" sz="2400" i="1" dirty="0" err="1"/>
              <a:t>một</a:t>
            </a:r>
            <a:r>
              <a:rPr lang="en-US" sz="2400" i="1" dirty="0"/>
              <a:t> </a:t>
            </a:r>
            <a:r>
              <a:rPr lang="en-US" sz="2400" i="1" dirty="0" err="1"/>
              <a:t>giá</a:t>
            </a:r>
            <a:r>
              <a:rPr lang="en-US" sz="2400" i="1" dirty="0"/>
              <a:t> </a:t>
            </a:r>
            <a:r>
              <a:rPr lang="en-US" sz="2400" i="1" dirty="0" err="1"/>
              <a:t>trị</a:t>
            </a:r>
            <a:r>
              <a:rPr lang="en-US" sz="2400" i="1" dirty="0"/>
              <a:t> </a:t>
            </a:r>
            <a:r>
              <a:rPr lang="en-US" sz="2400" i="1" dirty="0" err="1"/>
              <a:t>xác</a:t>
            </a:r>
            <a:r>
              <a:rPr lang="en-US" sz="2400" i="1" dirty="0"/>
              <a:t> </a:t>
            </a:r>
            <a:r>
              <a:rPr lang="en-US" sz="2400" i="1" dirty="0" err="1"/>
              <a:t>suất</a:t>
            </a:r>
            <a:r>
              <a:rPr lang="en-US" sz="2400" i="1" dirty="0"/>
              <a:t> </a:t>
            </a:r>
            <a:r>
              <a:rPr lang="en-US" sz="2400" i="1" dirty="0" err="1"/>
              <a:t>biểu</a:t>
            </a:r>
            <a:r>
              <a:rPr lang="en-US" sz="2400" i="1" dirty="0"/>
              <a:t> </a:t>
            </a:r>
            <a:r>
              <a:rPr lang="en-US" sz="2400" i="1" dirty="0" err="1"/>
              <a:t>diễn</a:t>
            </a:r>
            <a:r>
              <a:rPr lang="en-US" sz="2400" i="1" dirty="0"/>
              <a:t> </a:t>
            </a:r>
            <a:r>
              <a:rPr lang="en-US" sz="2400" i="1" dirty="0" err="1"/>
              <a:t>cả</a:t>
            </a:r>
            <a:r>
              <a:rPr lang="en-US" sz="2400" i="1" dirty="0"/>
              <a:t> </a:t>
            </a:r>
            <a:r>
              <a:rPr lang="en-US" sz="2400" i="1" dirty="0" err="1"/>
              <a:t>sự</a:t>
            </a:r>
            <a:r>
              <a:rPr lang="en-US" sz="2400" i="1" dirty="0"/>
              <a:t> </a:t>
            </a:r>
            <a:r>
              <a:rPr lang="en-US" sz="2400" b="1" i="1" dirty="0" err="1"/>
              <a:t>không</a:t>
            </a:r>
            <a:r>
              <a:rPr lang="en-US" sz="2400" b="1" i="1" dirty="0"/>
              <a:t> </a:t>
            </a:r>
            <a:r>
              <a:rPr lang="en-US" sz="2400" b="1" i="1" dirty="0" err="1"/>
              <a:t>chắc</a:t>
            </a:r>
            <a:r>
              <a:rPr lang="en-US" sz="2400" b="1" i="1" dirty="0"/>
              <a:t> </a:t>
            </a:r>
            <a:r>
              <a:rPr lang="en-US" sz="2400" b="1" i="1" dirty="0" err="1"/>
              <a:t>chắn</a:t>
            </a:r>
            <a:r>
              <a:rPr lang="en-US" sz="2400" b="1" i="1" dirty="0"/>
              <a:t> </a:t>
            </a:r>
            <a:r>
              <a:rPr lang="en-US" sz="2400" b="1" i="1" dirty="0" err="1"/>
              <a:t>về</a:t>
            </a:r>
            <a:r>
              <a:rPr lang="en-US" sz="2400" b="1" i="1" dirty="0"/>
              <a:t> </a:t>
            </a:r>
            <a:r>
              <a:rPr lang="en-US" sz="2400" b="1" i="1" dirty="0" err="1"/>
              <a:t>giá</a:t>
            </a:r>
            <a:r>
              <a:rPr lang="en-US" sz="2400" b="1" i="1" dirty="0"/>
              <a:t> </a:t>
            </a:r>
            <a:r>
              <a:rPr lang="en-US" sz="2400" b="1" i="1" dirty="0" err="1"/>
              <a:t>trị</a:t>
            </a:r>
            <a:r>
              <a:rPr lang="en-US" sz="2400" b="1" i="1" dirty="0"/>
              <a:t> </a:t>
            </a:r>
            <a:r>
              <a:rPr lang="en-US" sz="2400" b="1" i="1" dirty="0" err="1"/>
              <a:t>và</a:t>
            </a:r>
            <a:r>
              <a:rPr lang="en-US" sz="2400" b="1" i="1" dirty="0"/>
              <a:t> </a:t>
            </a:r>
            <a:r>
              <a:rPr lang="en-US" sz="2400" b="1" i="1" dirty="0" err="1"/>
              <a:t>sự</a:t>
            </a:r>
            <a:r>
              <a:rPr lang="en-US" sz="2400" b="1" i="1" dirty="0"/>
              <a:t> </a:t>
            </a:r>
            <a:r>
              <a:rPr lang="en-US" sz="2400" b="1" i="1" dirty="0" err="1"/>
              <a:t>mơ</a:t>
            </a:r>
            <a:r>
              <a:rPr lang="en-US" sz="2400" b="1" i="1" dirty="0"/>
              <a:t> </a:t>
            </a:r>
            <a:r>
              <a:rPr lang="en-US" sz="2400" b="1" i="1" dirty="0" err="1"/>
              <a:t>hồ</a:t>
            </a:r>
            <a:r>
              <a:rPr lang="en-US" sz="2400" b="1" i="1" dirty="0"/>
              <a:t> </a:t>
            </a:r>
            <a:r>
              <a:rPr lang="en-US" sz="2400" i="1" dirty="0"/>
              <a:t> </a:t>
            </a:r>
            <a:r>
              <a:rPr lang="en-US" sz="2400" i="1" dirty="0" err="1"/>
              <a:t>của</a:t>
            </a:r>
            <a:r>
              <a:rPr lang="en-US" sz="2400" i="1" dirty="0"/>
              <a:t> </a:t>
            </a:r>
            <a:r>
              <a:rPr lang="en-US" sz="2400" i="1" dirty="0" err="1"/>
              <a:t>xác</a:t>
            </a:r>
            <a:r>
              <a:rPr lang="en-US" sz="2400" i="1" dirty="0"/>
              <a:t> </a:t>
            </a:r>
            <a:r>
              <a:rPr lang="en-US" sz="2400" i="1" dirty="0" err="1"/>
              <a:t>suất</a:t>
            </a:r>
            <a:r>
              <a:rPr lang="en-US" sz="2400" i="1" dirty="0"/>
              <a:t> </a:t>
            </a:r>
            <a:r>
              <a:rPr lang="en-US" sz="2400" i="1" dirty="0" err="1"/>
              <a:t>cho</a:t>
            </a:r>
            <a:r>
              <a:rPr lang="en-US" sz="2400" i="1" dirty="0"/>
              <a:t> </a:t>
            </a:r>
            <a:r>
              <a:rPr lang="en-US" sz="2400" i="1" dirty="0" err="1"/>
              <a:t>giá</a:t>
            </a:r>
            <a:r>
              <a:rPr lang="en-US" sz="2400" i="1" dirty="0"/>
              <a:t> </a:t>
            </a:r>
            <a:r>
              <a:rPr lang="en-US" sz="2400" i="1" dirty="0" err="1"/>
              <a:t>trị</a:t>
            </a:r>
            <a:r>
              <a:rPr lang="en-US" sz="2400" i="1" dirty="0"/>
              <a:t> </a:t>
            </a:r>
            <a:r>
              <a:rPr lang="en-US" sz="2400" i="1" dirty="0" err="1"/>
              <a:t>đó</a:t>
            </a:r>
            <a:endParaRPr lang="en-US" sz="2400" i="1" dirty="0"/>
          </a:p>
        </p:txBody>
      </p:sp>
      <p:sp>
        <p:nvSpPr>
          <p:cNvPr id="24" name="Rectangle 23">
            <a:extLst>
              <a:ext uri="{FF2B5EF4-FFF2-40B4-BE49-F238E27FC236}">
                <a16:creationId xmlns:a16="http://schemas.microsoft.com/office/drawing/2014/main" id="{A39B0E21-B002-4B9F-B867-C72ECE616BAF}"/>
              </a:ext>
            </a:extLst>
          </p:cNvPr>
          <p:cNvSpPr/>
          <p:nvPr/>
        </p:nvSpPr>
        <p:spPr>
          <a:xfrm>
            <a:off x="5030936" y="387976"/>
            <a:ext cx="4876272" cy="707886"/>
          </a:xfrm>
          <a:prstGeom prst="rect">
            <a:avLst/>
          </a:prstGeom>
        </p:spPr>
        <p:txBody>
          <a:bodyPr wrap="square">
            <a:spAutoFit/>
          </a:bodyPr>
          <a:lstStyle/>
          <a:p>
            <a:r>
              <a:rPr lang="en-US" sz="4000" b="1" dirty="0">
                <a:solidFill>
                  <a:srgbClr val="7030A0"/>
                </a:solidFill>
              </a:rPr>
              <a:t>GIÁ TRỊ XÁC SUẤT</a:t>
            </a:r>
          </a:p>
        </p:txBody>
      </p:sp>
    </p:spTree>
    <p:extLst>
      <p:ext uri="{BB962C8B-B14F-4D97-AF65-F5344CB8AC3E}">
        <p14:creationId xmlns:p14="http://schemas.microsoft.com/office/powerpoint/2010/main" val="1605028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ntents Slide Master">
  <a:themeElements>
    <a:clrScheme name="ALLPPT-632">
      <a:dk1>
        <a:sysClr val="windowText" lastClr="000000"/>
      </a:dk1>
      <a:lt1>
        <a:sysClr val="window" lastClr="FFFFFF"/>
      </a:lt1>
      <a:dk2>
        <a:srgbClr val="1F497D"/>
      </a:dk2>
      <a:lt2>
        <a:srgbClr val="EEECE1"/>
      </a:lt2>
      <a:accent1>
        <a:srgbClr val="DD8BFF"/>
      </a:accent1>
      <a:accent2>
        <a:srgbClr val="B58CFF"/>
      </a:accent2>
      <a:accent3>
        <a:srgbClr val="A178FF"/>
      </a:accent3>
      <a:accent4>
        <a:srgbClr val="888FFF"/>
      </a:accent4>
      <a:accent5>
        <a:srgbClr val="86AAFF"/>
      </a:accent5>
      <a:accent6>
        <a:srgbClr val="83D7FF"/>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ection Break Slide Master">
  <a:themeElements>
    <a:clrScheme name="ALLPPT-632">
      <a:dk1>
        <a:sysClr val="windowText" lastClr="000000"/>
      </a:dk1>
      <a:lt1>
        <a:sysClr val="window" lastClr="FFFFFF"/>
      </a:lt1>
      <a:dk2>
        <a:srgbClr val="1F497D"/>
      </a:dk2>
      <a:lt2>
        <a:srgbClr val="EEECE1"/>
      </a:lt2>
      <a:accent1>
        <a:srgbClr val="DD8BFF"/>
      </a:accent1>
      <a:accent2>
        <a:srgbClr val="B57BFF"/>
      </a:accent2>
      <a:accent3>
        <a:srgbClr val="A178FF"/>
      </a:accent3>
      <a:accent4>
        <a:srgbClr val="888FFF"/>
      </a:accent4>
      <a:accent5>
        <a:srgbClr val="86AAFF"/>
      </a:accent5>
      <a:accent6>
        <a:srgbClr val="83D7FF"/>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581</TotalTime>
  <Words>5754</Words>
  <Application>Microsoft Office PowerPoint</Application>
  <PresentationFormat>Widescreen</PresentationFormat>
  <Paragraphs>527</Paragraphs>
  <Slides>47</Slides>
  <Notes>24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47</vt:i4>
      </vt:variant>
    </vt:vector>
  </HeadingPairs>
  <TitlesOfParts>
    <vt:vector size="61" baseType="lpstr">
      <vt:lpstr>Aptos</vt:lpstr>
      <vt:lpstr>Arial</vt:lpstr>
      <vt:lpstr>Calibri</vt:lpstr>
      <vt:lpstr>Calibri Light</vt:lpstr>
      <vt:lpstr>Cambria Math</vt:lpstr>
      <vt:lpstr>Noto Serif</vt:lpstr>
      <vt:lpstr>Times</vt:lpstr>
      <vt:lpstr>Times New Roman</vt:lpstr>
      <vt:lpstr>ui-sans-serif</vt:lpstr>
      <vt:lpstr>Wingdings</vt:lpstr>
      <vt:lpstr>Office Theme</vt:lpstr>
      <vt:lpstr>Contents Slide Master</vt:lpstr>
      <vt:lpstr>1_Contents Slide Master</vt:lpstr>
      <vt:lpstr>Section Break Slide Master</vt:lpstr>
      <vt:lpstr>PowerPoint Presentation</vt:lpstr>
      <vt:lpstr>CƠ SỞ DỮ LIỆU TRUYỀN THỐNG</vt:lpstr>
      <vt:lpstr>PowerPoint Presentation</vt:lpstr>
      <vt:lpstr>PowerPoint Presentation</vt:lpstr>
      <vt:lpstr>PRDB (Probabilistic Relational Database Model)</vt:lpstr>
      <vt:lpstr>IPRDB (Interval Probality Relational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CƠ SỞ DỮ LIỆU TRUYỀN THỐNG</dc:title>
  <dc:creator>My Huong</dc:creator>
  <cp:lastModifiedBy>My Huong</cp:lastModifiedBy>
  <cp:revision>84</cp:revision>
  <dcterms:created xsi:type="dcterms:W3CDTF">2024-12-09T07:58:22Z</dcterms:created>
  <dcterms:modified xsi:type="dcterms:W3CDTF">2024-12-12T18:01:38Z</dcterms:modified>
</cp:coreProperties>
</file>